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B3CA632-1909-45AC-BB75-C736C950B2F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6F09F6E-C8E4-46B1-8A20-CEE3E112926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A776C7F-01ED-4F28-BEFF-7C8AD1600EE5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A308501-4409-454B-A4AD-C9E13D95F4DE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B083FDC-08C6-4EA0-81EB-059C29BFF9E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BA2CE43-ED05-416D-9231-3DE6B1D70F6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C6439EF-0C53-438A-BDAB-DE0C1AA70EE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2F8B8530-3F35-42A6-A6F4-297BBFF7B41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116CB86-7CDC-4D62-B0B2-CA24D7BDD8A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C5C8CE4-C2D3-4745-B80D-CAD0E0E6095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3509EDA-8F84-4083-95D7-082C28E30E4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1FC93CC-57EB-46FF-9AED-EFED1461EF1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F0FBD2F-B94F-4EA9-BA5F-1E3DF965FAB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B65230C-1D02-48AC-852C-BC64BA3860E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EFC24CE-4CE5-48AB-B65C-A5B2B93946F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FE41CE1-A139-436B-864E-3D262277289D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5A80964-A1D1-445C-A418-D32CB5BC1C26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A87C3A58-6418-4DDB-B084-5DF08FC5264C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9F9BD24-CFF5-4BEA-8477-33216F56C22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B02594C1-3A06-4398-A2F9-2CE3261B8E1A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13DD7C9-EAD0-46A3-912E-39E1A35F224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7ED9819E-1E54-4424-8899-7BF75D5809A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C964EB9-4E88-4DEE-A818-743E0397E6C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9F3FEE8-A0FD-4D0A-89CB-E3F30E57EC8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A4A532D4-4A76-46C9-A73E-C59527B4C12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4D65433-9CDA-4917-B616-6A5F046DC77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FC9636E-97F2-466B-8734-28CDB9AD563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DBE0F89E-B3B6-4046-8F55-C5970079B36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F5A09C8-4D83-463F-9EC3-1AD853A22EA1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AE71AA6-4053-46E4-A445-98C53ED50CF0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BC5A5E2-A519-4055-843B-BC55B9A9635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B02D697-CBE8-4DFC-BE00-9A04EE3279F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D6116575-43C9-4713-B31C-7BF16DD0AA3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5056BC2-38A6-4277-BCB9-E1D02D7BA9E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9F424D9-0CCB-435A-B18A-F313E095CF6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F53F88B-383E-4752-A6D6-68A36FE04FEC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24E8815-C91F-479C-B3CA-77F9A1509479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D98305E-DC89-459A-A5E2-28F1FD633D4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5965B17-255D-4553-A9BB-6F4BCC7417A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4FB561D-34D2-46AA-A1B0-4C2DC8099D5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8D0C6CA-B79F-451E-9496-2C10A6A6EEE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EF22BCE-7AC9-43B4-86F8-DA2953951B3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6F88912-C3DC-4FB5-870D-94B63DB0A16F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78E32FDE-2071-41BF-806E-A5D4C100C70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B3F5B880-C6C7-4FA3-B575-1B6F4A9EA32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6858B366-8D16-49BD-BB00-9D169E735FA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1DA50C48-0FD9-4135-A112-A2C1F202014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9CC52B4D-6EB4-48C2-A6ED-1802CCE160D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C5A2E418-F372-4F53-BBF3-7006F6EAB69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8A3F6E3B-5EA3-41DC-A930-C4F34BEBCA1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3EB9115C-8C6B-4460-A331-E2E27F23226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E5866196-E225-459C-851A-DD19F334C21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E8F8CCE5-DF89-48C8-9434-80E93492333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73DB9B29-14C7-4F84-8666-B2C24E0FCB28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3E9E4F82-261B-49D7-B43B-7F079BBC19B2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IN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71DFD95-90FF-4F5E-B8AB-612E343C324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614158DA-126A-434B-BE38-7B482E08E8DF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734B111-8CAB-41EF-9501-776B424E695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125D6B2-4D57-42A7-B2D8-FA19E67595A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US" sz="20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AB2BFBB-14F9-40F9-8D16-AEDEA663E6E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6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38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50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2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2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7200" b="0" strike="noStrike" spc="-1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lang="en-US" sz="72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dt" idx="1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lang="en-IN" sz="1100" b="0" strike="noStrike" spc="-1"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ftr" idx="2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lang="en-IN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" name="PlaceHolder 4"/>
          <p:cNvSpPr>
            <a:spLocks noGrp="1"/>
          </p:cNvSpPr>
          <p:nvPr>
            <p:ph type="sldNum" idx="3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lang="en-US" sz="2800" b="0" strike="noStrike" spc="-1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EFDD2DF1-A7F0-4CC4-A7CE-4C90788CAF32}" type="slidenum">
              <a:rPr lang="en-US" sz="2800" b="0" strike="noStrike" spc="-1">
                <a:solidFill>
                  <a:srgbClr val="FFFFFF"/>
                </a:solidFill>
                <a:latin typeface="Century Gothic"/>
              </a:rPr>
              <a:t>‹#›</a:t>
            </a:fld>
            <a:endParaRPr lang="en-IN" sz="2800" b="0" strike="noStrike" spc="-1"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FFFFFF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49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52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dt" idx="4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lang="en-IN" sz="1100" b="0" strike="noStrike" spc="-1">
              <a:latin typeface="Times New Roman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ftr" idx="5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lang="en-IN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92480" y="132840"/>
            <a:ext cx="1852920" cy="1388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Seventh Outline Level</a:t>
            </a:r>
          </a:p>
        </p:txBody>
      </p:sp>
      <p:sp>
        <p:nvSpPr>
          <p:cNvPr id="56" name="PlaceHolder 4"/>
          <p:cNvSpPr>
            <a:spLocks noGrp="1"/>
          </p:cNvSpPr>
          <p:nvPr>
            <p:ph type="sldNum" idx="6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lang="en-US" sz="2800" b="0" strike="noStrike" spc="-1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C40CD3A0-7CAB-4260-8D8B-CA0305C4D9FC}" type="slidenum">
              <a:rPr lang="en-US" sz="2800" b="0" strike="noStrike" spc="-1">
                <a:solidFill>
                  <a:srgbClr val="FFFFFF"/>
                </a:solidFill>
                <a:latin typeface="Century Gothic"/>
              </a:rPr>
              <a:t>‹#›</a:t>
            </a:fld>
            <a:endParaRPr lang="en-IN" sz="2800" b="0" strike="noStrike" spc="-1"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95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96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7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98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99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4200" b="0" strike="noStrike" spc="-1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lang="en-US" sz="42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dt" idx="7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lang="en-IN" sz="1100" b="0" strike="noStrike" spc="-1">
              <a:latin typeface="Times New Roman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ftr" idx="8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lang="en-IN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03" name="PlaceHolder 4"/>
          <p:cNvSpPr>
            <a:spLocks noGrp="1"/>
          </p:cNvSpPr>
          <p:nvPr>
            <p:ph type="sldNum" idx="9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lang="en-US" sz="2800" b="0" strike="noStrike" spc="-1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06D8FE40-97FB-46E5-A48B-FDFEFFFB3131}" type="slidenum">
              <a:rPr lang="en-US" sz="2800" b="0" strike="noStrike" spc="-1">
                <a:solidFill>
                  <a:srgbClr val="FFFFFF"/>
                </a:solidFill>
                <a:latin typeface="Century Gothic"/>
              </a:rPr>
              <a:t>‹#›</a:t>
            </a:fld>
            <a:endParaRPr lang="en-IN" sz="2800" b="0" strike="noStrike" spc="-1">
              <a:latin typeface="Times New Roman"/>
            </a:endParaRPr>
          </a:p>
        </p:txBody>
      </p:sp>
      <p:sp>
        <p:nvSpPr>
          <p:cNvPr id="10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FFFFFF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42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43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44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45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46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7" name="PlaceHolder 1"/>
          <p:cNvSpPr>
            <a:spLocks noGrp="1"/>
          </p:cNvSpPr>
          <p:nvPr>
            <p:ph type="dt" idx="10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lang="en-IN" sz="1100" b="0" strike="noStrike" spc="-1">
              <a:latin typeface="Times New Roman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ftr" idx="11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lang="en-IN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49" name="PlaceHolder 3"/>
          <p:cNvSpPr>
            <a:spLocks noGrp="1"/>
          </p:cNvSpPr>
          <p:nvPr>
            <p:ph type="sldNum" idx="12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lang="en-US" sz="2800" b="0" strike="noStrike" spc="-1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D16110DA-CE9F-47D5-8348-A9C782CDDCF3}" type="slidenum">
              <a:rPr lang="en-US" sz="2800" b="0" strike="noStrike" spc="-1">
                <a:solidFill>
                  <a:srgbClr val="FFFFFF"/>
                </a:solidFill>
                <a:latin typeface="Century Gothic"/>
              </a:rPr>
              <a:t>‹#›</a:t>
            </a:fld>
            <a:endParaRPr lang="en-IN" sz="2800" b="0" strike="noStrike" spc="-1">
              <a:latin typeface="Times New Roman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Click to edit the title text format</a:t>
            </a: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FFFFFF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 w="0">
            <a:noFill/>
          </a:ln>
        </p:spPr>
      </p:pic>
      <p:pic>
        <p:nvPicPr>
          <p:cNvPr id="189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 w="0">
            <a:noFill/>
          </a:ln>
        </p:spPr>
      </p:pic>
      <p:sp>
        <p:nvSpPr>
          <p:cNvPr id="190" name="Oval 15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91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 w="0">
            <a:noFill/>
          </a:ln>
        </p:spPr>
      </p:pic>
      <p:pic>
        <p:nvPicPr>
          <p:cNvPr id="192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 w="0">
            <a:noFill/>
          </a:ln>
        </p:spPr>
      </p:pic>
      <p:sp>
        <p:nvSpPr>
          <p:cNvPr id="193" name="Rectangle 1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st="2556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4200" b="0" strike="noStrike" spc="-1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lang="en-US" sz="42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>
                <a:solidFill>
                  <a:srgbClr val="FFFFFF"/>
                </a:solidFill>
                <a:latin typeface="Century Gothic"/>
              </a:rPr>
              <a:t>Edit Master text styles</a:t>
            </a:r>
          </a:p>
          <a:p>
            <a:pPr marL="743040" lvl="1" indent="-285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Second level</a:t>
            </a:r>
          </a:p>
          <a:p>
            <a:pPr marL="1143000" lvl="2" indent="-2286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600" b="0" strike="noStrike" spc="-1">
                <a:solidFill>
                  <a:srgbClr val="FFFFFF"/>
                </a:solidFill>
                <a:latin typeface="Century Gothic"/>
              </a:rPr>
              <a:t>Third level</a:t>
            </a:r>
          </a:p>
          <a:p>
            <a:pPr marL="1600200" lvl="3" indent="-2286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Fourth level</a:t>
            </a:r>
          </a:p>
          <a:p>
            <a:pPr marL="2057400" lvl="4" indent="-22860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1400" b="0" strike="noStrike" spc="-1">
                <a:solidFill>
                  <a:srgbClr val="FFFFFF"/>
                </a:solidFill>
                <a:latin typeface="Century Gothic"/>
              </a:rPr>
              <a:t>Fifth level</a:t>
            </a:r>
          </a:p>
        </p:txBody>
      </p:sp>
      <p:sp>
        <p:nvSpPr>
          <p:cNvPr id="196" name="PlaceHolder 3"/>
          <p:cNvSpPr>
            <a:spLocks noGrp="1"/>
          </p:cNvSpPr>
          <p:nvPr>
            <p:ph type="dt" idx="13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>
            <a:lvl1pPr>
              <a:lnSpc>
                <a:spcPct val="100000"/>
              </a:lnSpc>
              <a:buNone/>
              <a:def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100" b="0" strike="noStrike" spc="-1">
                <a:solidFill>
                  <a:srgbClr val="FFFFFF">
                    <a:alpha val="60000"/>
                  </a:srgbClr>
                </a:solidFill>
                <a:latin typeface="Century Gothic"/>
              </a:rPr>
              <a:t>&lt;date/time&gt;</a:t>
            </a:r>
            <a:endParaRPr lang="en-IN" sz="1100" b="0" strike="noStrike" spc="-1">
              <a:latin typeface="Times New Roman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ftr" idx="14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buNone/>
              <a:defRPr lang="en-IN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IN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98" name="PlaceHolder 5"/>
          <p:cNvSpPr>
            <a:spLocks noGrp="1"/>
          </p:cNvSpPr>
          <p:nvPr>
            <p:ph type="sldNum" idx="15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buNone/>
              <a:defRPr lang="en-US" sz="2800" b="0" strike="noStrike" spc="-1">
                <a:solidFill>
                  <a:srgbClr val="FFFFFF"/>
                </a:solidFill>
                <a:latin typeface="Century Gothic"/>
              </a:defRPr>
            </a:lvl1pPr>
          </a:lstStyle>
          <a:p>
            <a:pPr algn="ctr">
              <a:lnSpc>
                <a:spcPct val="100000"/>
              </a:lnSpc>
              <a:buNone/>
            </a:pPr>
            <a:fld id="{EDCB774F-3CF5-43DD-8B58-227AC8008E0D}" type="slidenum">
              <a:rPr lang="en-US" sz="2800" b="0" strike="noStrike" spc="-1">
                <a:solidFill>
                  <a:srgbClr val="FFFFFF"/>
                </a:solidFill>
                <a:latin typeface="Century Gothic"/>
              </a:rPr>
              <a:t>‹#›</a:t>
            </a:fld>
            <a:endParaRPr lang="en-IN" sz="28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5"/>
          <p:cNvPicPr/>
          <p:nvPr/>
        </p:nvPicPr>
        <p:blipFill>
          <a:blip r:embed="rId2"/>
          <a:stretch/>
        </p:blipFill>
        <p:spPr>
          <a:xfrm>
            <a:off x="2613960" y="0"/>
            <a:ext cx="9577800" cy="6857640"/>
          </a:xfrm>
          <a:prstGeom prst="rect">
            <a:avLst/>
          </a:prstGeom>
          <a:ln w="0">
            <a:noFill/>
          </a:ln>
        </p:spPr>
      </p:pic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120240" y="360360"/>
            <a:ext cx="8807400" cy="16275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1" strike="noStrike" spc="-1">
                <a:solidFill>
                  <a:srgbClr val="FFFFFF"/>
                </a:solidFill>
                <a:latin typeface="Times New Roman"/>
              </a:rPr>
              <a:t>Bank Note </a:t>
            </a:r>
            <a:r>
              <a:rPr sz="5400"/>
              <a:t/>
            </a:r>
            <a:br>
              <a:rPr sz="5400"/>
            </a:br>
            <a:r>
              <a:rPr lang="en-US" sz="5400" b="1" strike="noStrike" spc="-1">
                <a:solidFill>
                  <a:srgbClr val="FFFFFF"/>
                </a:solidFill>
                <a:latin typeface="Times New Roman"/>
              </a:rPr>
              <a:t>Authentication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7" name="TextBox 3"/>
          <p:cNvSpPr/>
          <p:nvPr/>
        </p:nvSpPr>
        <p:spPr>
          <a:xfrm>
            <a:off x="282600" y="4826520"/>
            <a:ext cx="4148640" cy="1461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FFFFFF"/>
                </a:solidFill>
                <a:latin typeface="Times New Roman"/>
              </a:rPr>
              <a:t>By,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FFFFFF"/>
                </a:solidFill>
                <a:latin typeface="Times New Roman"/>
              </a:rPr>
              <a:t>Shraddha Dalal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FFFFFF"/>
                </a:solidFill>
                <a:latin typeface="Times New Roman"/>
              </a:rPr>
              <a:t>Batch</a:t>
            </a:r>
            <a:endParaRPr lang="en-IN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FFFFFF"/>
                </a:solidFill>
                <a:latin typeface="Times New Roman"/>
              </a:rPr>
              <a:t>PGA 33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Picture 2"/>
          <p:cNvPicPr/>
          <p:nvPr/>
        </p:nvPicPr>
        <p:blipFill>
          <a:blip r:embed="rId2"/>
          <a:stretch/>
        </p:blipFill>
        <p:spPr>
          <a:xfrm>
            <a:off x="639720" y="1440720"/>
            <a:ext cx="5733000" cy="5015160"/>
          </a:xfrm>
          <a:prstGeom prst="rect">
            <a:avLst/>
          </a:prstGeom>
          <a:ln w="88900" cap="sq">
            <a:solidFill>
              <a:srgbClr val="FFFFFF"/>
            </a:solidFill>
            <a:miter/>
          </a:ln>
          <a:effectLst>
            <a:outerShdw blurRad="5508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99" name="TextBox 3"/>
          <p:cNvSpPr/>
          <p:nvPr/>
        </p:nvSpPr>
        <p:spPr>
          <a:xfrm>
            <a:off x="547200" y="591120"/>
            <a:ext cx="3703320" cy="577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0" strike="noStrike" spc="-1">
                <a:solidFill>
                  <a:srgbClr val="FFFFFF"/>
                </a:solidFill>
                <a:latin typeface="Times New Roman"/>
              </a:rPr>
              <a:t>Bivariate Analysis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400" name="TextBox 5"/>
          <p:cNvSpPr/>
          <p:nvPr/>
        </p:nvSpPr>
        <p:spPr>
          <a:xfrm>
            <a:off x="6945840" y="1764000"/>
            <a:ext cx="4691880" cy="4478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3080" indent="-3430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Entropy and Variance have a slight linear correlation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>
              <a:latin typeface="Arial"/>
            </a:endParaRPr>
          </a:p>
          <a:p>
            <a:pPr marL="343080" indent="-3430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Similarly, there is an inverse linear correlation between the curtosis and skewness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>
              <a:latin typeface="Arial"/>
            </a:endParaRPr>
          </a:p>
          <a:p>
            <a:pPr marL="343080" indent="-3430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Curtosis and Entropy are slightly higher for real banknotes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>
              <a:latin typeface="Arial"/>
            </a:endParaRPr>
          </a:p>
          <a:p>
            <a:pPr marL="343080" indent="-3430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Skewness and Variance are higher for the fake banknotes</a:t>
            </a:r>
            <a:endParaRPr lang="en-IN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TextBox 1"/>
          <p:cNvSpPr/>
          <p:nvPr/>
        </p:nvSpPr>
        <p:spPr>
          <a:xfrm>
            <a:off x="1302480" y="674280"/>
            <a:ext cx="819216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FFFFFF"/>
                </a:solidFill>
                <a:latin typeface="Times New Roman"/>
              </a:rPr>
              <a:t>Models</a:t>
            </a:r>
            <a:endParaRPr lang="en-IN" sz="5400" b="0" strike="noStrike" spc="-1">
              <a:latin typeface="Arial"/>
            </a:endParaRPr>
          </a:p>
        </p:txBody>
      </p:sp>
      <p:sp>
        <p:nvSpPr>
          <p:cNvPr id="402" name="TextBox 2"/>
          <p:cNvSpPr/>
          <p:nvPr/>
        </p:nvSpPr>
        <p:spPr>
          <a:xfrm>
            <a:off x="873000" y="2350800"/>
            <a:ext cx="4871880" cy="34148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+mj-lt"/>
              <a:buAutoNum type="arabicPeriod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Logistic Regression</a:t>
            </a: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+mj-lt"/>
              <a:buAutoNum type="arabicPeriod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Decision Tree Algorithm</a:t>
            </a: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+mj-lt"/>
              <a:buAutoNum type="arabicPeriod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Support Vector Machine</a:t>
            </a: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+mj-lt"/>
              <a:buAutoNum type="arabicPeriod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KNN</a:t>
            </a: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+mj-lt"/>
              <a:buAutoNum type="arabicPeriod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Random Forest</a:t>
            </a:r>
            <a:endParaRPr lang="en-IN" sz="2400" b="0" strike="noStrike" spc="-1" dirty="0">
              <a:latin typeface="Arial"/>
            </a:endParaRPr>
          </a:p>
        </p:txBody>
      </p:sp>
      <p:sp>
        <p:nvSpPr>
          <p:cNvPr id="403" name="Rectangle 4"/>
          <p:cNvSpPr/>
          <p:nvPr/>
        </p:nvSpPr>
        <p:spPr>
          <a:xfrm>
            <a:off x="6871680" y="2350800"/>
            <a:ext cx="4340880" cy="295320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+mj-lt"/>
              <a:buAutoNum type="arabicPeriod" startAt="6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Naive Bayes</a:t>
            </a: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 startAt="6"/>
            </a:pP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+mj-lt"/>
              <a:buAutoNum type="arabicPeriod" startAt="6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Bagging Classifier</a:t>
            </a: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 startAt="6"/>
            </a:pP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+mj-lt"/>
              <a:buAutoNum type="arabicPeriod" startAt="6"/>
            </a:pPr>
            <a:r>
              <a:rPr lang="en-US" sz="2400" b="0" strike="noStrike" spc="-1" dirty="0" err="1">
                <a:solidFill>
                  <a:srgbClr val="FFFFFF"/>
                </a:solidFill>
                <a:latin typeface="Times New Roman"/>
              </a:rPr>
              <a:t>Adaboost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 Classifier</a:t>
            </a: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+mj-lt"/>
              <a:buAutoNum type="arabicPeriod" startAt="6"/>
            </a:pPr>
            <a:endParaRPr lang="en-IN" sz="2400" b="0" strike="noStrike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FFFFFF"/>
              </a:buClr>
              <a:buFont typeface="+mj-lt"/>
              <a:buAutoNum type="arabicPeriod" startAt="6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Gradient Boosting Classifier</a:t>
            </a:r>
            <a:endParaRPr lang="en-IN" sz="24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+mj-lt"/>
              <a:buAutoNum type="arabicPeriod" startAt="6"/>
            </a:pPr>
            <a:endParaRPr lang="en-IN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Train Test Split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1027548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Splitting the data into train set and test set</a:t>
            </a: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Century Gothic"/>
              </a:rPr>
              <a:t>	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Century Gothic"/>
              </a:rPr>
              <a:t>	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Century Gothic"/>
              </a:rPr>
              <a:t>		</a:t>
            </a:r>
            <a:r>
              <a:rPr lang="en-US" sz="2400" b="0" strike="noStrike" spc="-1" dirty="0" smtClean="0">
                <a:solidFill>
                  <a:srgbClr val="FFFFFF"/>
                </a:solidFill>
                <a:latin typeface="Times New Roman"/>
              </a:rPr>
              <a:t>from </a:t>
            </a:r>
            <a:r>
              <a:rPr lang="en-US" sz="2400" b="0" strike="noStrike" spc="-1" dirty="0" err="1">
                <a:solidFill>
                  <a:srgbClr val="FFFFFF"/>
                </a:solidFill>
                <a:latin typeface="Times New Roman"/>
              </a:rPr>
              <a:t>sklearn.model_selection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 import </a:t>
            </a:r>
            <a:r>
              <a:rPr lang="en-US" sz="2400" b="0" strike="noStrike" spc="-1" dirty="0" err="1">
                <a:solidFill>
                  <a:srgbClr val="FFFFFF"/>
                </a:solidFill>
                <a:latin typeface="Times New Roman"/>
              </a:rPr>
              <a:t>train_test_split</a:t>
            </a: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	</a:t>
            </a:r>
            <a:r>
              <a:rPr lang="en-US" sz="2400" b="0" strike="noStrike" spc="-1" dirty="0" smtClean="0">
                <a:solidFill>
                  <a:srgbClr val="FFFFFF"/>
                </a:solidFill>
                <a:latin typeface="Times New Roman"/>
              </a:rPr>
              <a:t>		</a:t>
            </a:r>
            <a:r>
              <a:rPr lang="en-US" sz="2400" b="0" strike="noStrike" spc="-1" dirty="0" err="1" smtClean="0">
                <a:solidFill>
                  <a:srgbClr val="FFFFFF"/>
                </a:solidFill>
                <a:latin typeface="Times New Roman"/>
              </a:rPr>
              <a:t>X_train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, </a:t>
            </a:r>
            <a:r>
              <a:rPr lang="en-US" sz="2400" b="0" strike="noStrike" spc="-1" dirty="0" err="1">
                <a:solidFill>
                  <a:srgbClr val="FFFFFF"/>
                </a:solidFill>
                <a:latin typeface="Times New Roman"/>
              </a:rPr>
              <a:t>X_test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, </a:t>
            </a:r>
            <a:r>
              <a:rPr lang="en-US" sz="2400" b="0" strike="noStrike" spc="-1" dirty="0" err="1">
                <a:solidFill>
                  <a:srgbClr val="FFFFFF"/>
                </a:solidFill>
                <a:latin typeface="Times New Roman"/>
              </a:rPr>
              <a:t>y_train,y_test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 = </a:t>
            </a:r>
            <a:r>
              <a:rPr lang="en-US" sz="2400" b="0" strike="noStrike" spc="-1" dirty="0" err="1">
                <a:solidFill>
                  <a:srgbClr val="FFFFFF"/>
                </a:solidFill>
                <a:latin typeface="Times New Roman"/>
              </a:rPr>
              <a:t>train_test_split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(X, y, </a:t>
            </a:r>
            <a:r>
              <a:rPr lang="en-US" sz="2400" b="0" strike="noStrike" spc="-1" dirty="0" err="1">
                <a:solidFill>
                  <a:srgbClr val="FFFFFF"/>
                </a:solidFill>
                <a:latin typeface="Times New Roman"/>
              </a:rPr>
              <a:t>test_size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 =  0.2,        </a:t>
            </a:r>
            <a:r>
              <a:rPr lang="en-US" sz="2400" b="0" strike="noStrike" spc="-1" dirty="0" smtClean="0">
                <a:solidFill>
                  <a:srgbClr val="FFFFFF"/>
                </a:solidFill>
                <a:latin typeface="Times New Roman"/>
              </a:rPr>
              <a:t>	</a:t>
            </a:r>
            <a:r>
              <a:rPr lang="en-US" sz="2400" b="0" strike="noStrike" spc="-1" dirty="0" err="1" smtClean="0">
                <a:solidFill>
                  <a:srgbClr val="FFFFFF"/>
                </a:solidFill>
                <a:latin typeface="Times New Roman"/>
              </a:rPr>
              <a:t>random_state</a:t>
            </a:r>
            <a:r>
              <a:rPr lang="en-US" sz="2400" b="0" strike="noStrike" spc="-1" dirty="0" smtClean="0">
                <a:solidFill>
                  <a:srgbClr val="FFFFFF"/>
                </a:solidFill>
                <a:latin typeface="Times New Roman"/>
              </a:rPr>
              <a:t> 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= 42)</a:t>
            </a: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80028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16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4200" b="0" strike="noStrike" spc="-1">
                <a:solidFill>
                  <a:srgbClr val="EBEBEB"/>
                </a:solidFill>
                <a:latin typeface="Times New Roman"/>
              </a:rPr>
              <a:t>1) Logistic Regression</a:t>
            </a:r>
            <a:endParaRPr lang="en-US" sz="42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7" name="PlaceHolder 2"/>
          <p:cNvSpPr>
            <a:spLocks noGrp="1"/>
          </p:cNvSpPr>
          <p:nvPr>
            <p:ph/>
          </p:nvPr>
        </p:nvSpPr>
        <p:spPr>
          <a:xfrm>
            <a:off x="1167840" y="1766520"/>
            <a:ext cx="10201680" cy="49111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lvl="1" indent="-34308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 Logistic regression is a statistical analysis method to predict a binary outcome, such as yes or no, based on prior observations of a data set.</a:t>
            </a: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Performance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 Result: 0.9973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 Result: 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Times New Roman"/>
              </a:rPr>
              <a:t>0.9818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After cross validation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Training Accuracy:  99.64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Testing Accuracy:  98.90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2) Decision Tree Algorithm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8000" lnSpcReduction="10000"/>
          </a:bodyPr>
          <a:lstStyle/>
          <a:p>
            <a:pPr marL="343080" lvl="1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A decision tree is a very specific type of probability tree that enables you to make a decision about some kind of process. </a:t>
            </a: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Performance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 Result: 1.0000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 Result: 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Times New Roman"/>
              </a:rPr>
              <a:t>0.9854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After cross validation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Training Accuracy:  98.27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Testing Accuracy:  96.02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4400" b="0" strike="noStrike" spc="-1" dirty="0">
                <a:solidFill>
                  <a:srgbClr val="EBEBEB"/>
                </a:solidFill>
                <a:latin typeface="Times New Roman"/>
              </a:rPr>
              <a:t>3) </a:t>
            </a:r>
            <a:r>
              <a:rPr lang="en-US" sz="5400" b="0" strike="noStrike" spc="-1" dirty="0">
                <a:solidFill>
                  <a:srgbClr val="EBEBEB"/>
                </a:solidFill>
                <a:latin typeface="Times New Roman"/>
              </a:rPr>
              <a:t>Support Vector Machine</a:t>
            </a:r>
            <a:r>
              <a:rPr sz="4400" dirty="0"/>
              <a:t/>
            </a:r>
            <a:br>
              <a:rPr sz="4400" dirty="0"/>
            </a:br>
            <a:endParaRPr lang="en-US" sz="44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Performance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 Result: 0.9991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 Result: 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Times New Roman"/>
              </a:rPr>
              <a:t>0.9854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After cross validation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Training Accuracy:  99.82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Testing Accuracy:  97.40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4400" b="0" strike="noStrike" spc="-1" dirty="0">
                <a:solidFill>
                  <a:srgbClr val="EBEBEB"/>
                </a:solidFill>
                <a:latin typeface="Times New Roman"/>
              </a:rPr>
              <a:t>4) </a:t>
            </a:r>
            <a:r>
              <a:rPr lang="en-US" sz="5400" spc="-1" dirty="0" smtClean="0">
                <a:solidFill>
                  <a:srgbClr val="EBEBEB"/>
                </a:solidFill>
                <a:latin typeface="Times New Roman"/>
              </a:rPr>
              <a:t>K-Nearest Neighbor (KNN)</a:t>
            </a:r>
            <a:r>
              <a:rPr sz="4400" dirty="0"/>
              <a:t/>
            </a:r>
            <a:br>
              <a:rPr sz="4400" dirty="0"/>
            </a:br>
            <a:endParaRPr lang="en-US" sz="54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105249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5000"/>
          </a:bodyPr>
          <a:lstStyle/>
          <a:p>
            <a:pPr marL="343080" lvl="1" indent="-34308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K Nearest </a:t>
            </a:r>
            <a:r>
              <a:rPr lang="en-US" sz="2400" b="0" strike="noStrike" spc="-1" dirty="0" err="1">
                <a:solidFill>
                  <a:srgbClr val="FFFFFF"/>
                </a:solidFill>
                <a:latin typeface="Times New Roman"/>
              </a:rPr>
              <a:t>Neighbour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 is a simple algorithm that stores all the available cases and classifies the new data or case based on a similarity measure.</a:t>
            </a: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Performance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 Result: 0.9991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 Result: 1.0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After cross validation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Training Accuracy:  99.91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Testing Accuracy:  98.54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5) Random Forest</a:t>
            </a:r>
            <a:r>
              <a:rPr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5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1013688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4500" lnSpcReduction="10000"/>
          </a:bodyPr>
          <a:lstStyle/>
          <a:p>
            <a:pPr marL="343080" lvl="1" indent="-34308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Random Forest is a classifier that contains a number of decision trees on various subsets of the given dataset and takes the average to improve the predictive accuracy of that dataset.</a:t>
            </a: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Performance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 Result: 1.0000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 Result: 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Times New Roman"/>
              </a:rPr>
              <a:t>0.9927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After cross validation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Training Accuracy:  99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Testing Accuracy:  98.92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6) Naive Bayes</a:t>
            </a:r>
            <a:r>
              <a:rPr sz="5400"/>
              <a:t/>
            </a:r>
            <a:br>
              <a:rPr sz="5400"/>
            </a:b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989676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6000"/>
          </a:bodyPr>
          <a:lstStyle/>
          <a:p>
            <a:pPr marL="343080" lvl="1" indent="-34308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A Naive Bayes classifier is a probabilistic machine learning model that's used for classification task.</a:t>
            </a: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Performance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 Result: 0.8715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 Result: 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Times New Roman"/>
              </a:rPr>
              <a:t>0.8181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After cross validation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Training Accuracy:  86.23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Testing Accuracy:  84.38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 dirty="0">
                <a:solidFill>
                  <a:srgbClr val="EBEBEB"/>
                </a:solidFill>
                <a:latin typeface="Times New Roman"/>
              </a:rPr>
              <a:t>7) Bagging Classifier</a:t>
            </a:r>
            <a:r>
              <a:rPr sz="5400" dirty="0"/>
              <a:t/>
            </a:r>
            <a:br>
              <a:rPr sz="5400" dirty="0"/>
            </a:br>
            <a:endParaRPr lang="en-US" sz="54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9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1001700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8000" lnSpcReduction="10000"/>
          </a:bodyPr>
          <a:lstStyle/>
          <a:p>
            <a:pPr marL="343080" indent="-34308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It creates a different training subset from sample training data with replacement &amp; the final output is based on majority voting.</a:t>
            </a:r>
            <a:endParaRPr lang="en-US" sz="24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Performance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 Result: 1.0000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 Result: 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Times New Roman"/>
              </a:rPr>
              <a:t>0.9927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After cross validation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Training Accuracy:  98.36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000" b="0" strike="noStrike" spc="-1" dirty="0">
                <a:solidFill>
                  <a:srgbClr val="FFFFFF"/>
                </a:solidFill>
                <a:latin typeface="Times New Roman"/>
              </a:rPr>
              <a:t>	Testing Accuracy:  97.54</a:t>
            </a: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tangle 2"/>
          <p:cNvSpPr/>
          <p:nvPr/>
        </p:nvSpPr>
        <p:spPr>
          <a:xfrm>
            <a:off x="1523880" y="45360"/>
            <a:ext cx="9143640" cy="164412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39" name="Group 3"/>
          <p:cNvGrpSpPr/>
          <p:nvPr/>
        </p:nvGrpSpPr>
        <p:grpSpPr>
          <a:xfrm>
            <a:off x="2457720" y="472320"/>
            <a:ext cx="3959280" cy="842760"/>
            <a:chOff x="2457720" y="472320"/>
            <a:chExt cx="3959280" cy="842760"/>
          </a:xfrm>
        </p:grpSpPr>
        <p:sp>
          <p:nvSpPr>
            <p:cNvPr id="240" name="TextBox 4"/>
            <p:cNvSpPr/>
            <p:nvPr/>
          </p:nvSpPr>
          <p:spPr>
            <a:xfrm>
              <a:off x="2457720" y="982080"/>
              <a:ext cx="3959280" cy="333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1600" b="0" i="1" strike="noStrike" spc="-1">
                  <a:solidFill>
                    <a:srgbClr val="000000"/>
                  </a:solidFill>
                  <a:latin typeface="Arial"/>
                </a:rPr>
                <a:t>Aspiring Data Scientist</a:t>
              </a:r>
              <a:endParaRPr lang="en-IN" sz="1600" b="0" strike="noStrike" spc="-1">
                <a:latin typeface="Arial"/>
              </a:endParaRPr>
            </a:p>
          </p:txBody>
        </p:sp>
        <p:sp>
          <p:nvSpPr>
            <p:cNvPr id="241" name="TextBox 5"/>
            <p:cNvSpPr/>
            <p:nvPr/>
          </p:nvSpPr>
          <p:spPr>
            <a:xfrm>
              <a:off x="2699280" y="472320"/>
              <a:ext cx="3476160" cy="455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2400" b="1" i="1" strike="noStrike" spc="-1">
                  <a:solidFill>
                    <a:srgbClr val="000000"/>
                  </a:solidFill>
                  <a:latin typeface="Arial"/>
                </a:rPr>
                <a:t>Shraddha Dalal</a:t>
              </a:r>
              <a:endParaRPr lang="en-IN" sz="2400" b="0" strike="noStrike" spc="-1">
                <a:latin typeface="Arial"/>
              </a:endParaRPr>
            </a:p>
          </p:txBody>
        </p:sp>
      </p:grpSp>
      <p:sp>
        <p:nvSpPr>
          <p:cNvPr id="242" name="TextBox 12"/>
          <p:cNvSpPr/>
          <p:nvPr/>
        </p:nvSpPr>
        <p:spPr>
          <a:xfrm>
            <a:off x="1874880" y="2430720"/>
            <a:ext cx="4199400" cy="1184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14200" indent="-2142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Post Graduate in Data Analytics and Machine Learning Imarticus Learning, Pune | Present</a:t>
            </a:r>
            <a:endParaRPr lang="en-IN" sz="1200" b="0" strike="noStrike" spc="-1">
              <a:latin typeface="Arial"/>
            </a:endParaRPr>
          </a:p>
          <a:p>
            <a:pPr marL="214200" indent="-2142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Master Of Computer Application </a:t>
            </a:r>
            <a:endParaRPr lang="en-IN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     Jain University , Bangalore | June 2022 </a:t>
            </a:r>
            <a:endParaRPr lang="en-IN" sz="1200" b="0" strike="noStrike" spc="-1">
              <a:latin typeface="Arial"/>
            </a:endParaRPr>
          </a:p>
          <a:p>
            <a:pPr marL="214200" indent="-214200">
              <a:lnSpc>
                <a:spcPct val="10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Bachelor Of Computer Application </a:t>
            </a:r>
            <a:endParaRPr lang="en-IN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     Dr.Ambedkar College, Nagpur | Oct 2020 </a:t>
            </a:r>
            <a:endParaRPr lang="en-IN" sz="1200" b="0" strike="noStrike" spc="-1">
              <a:latin typeface="Arial"/>
            </a:endParaRPr>
          </a:p>
        </p:txBody>
      </p:sp>
      <p:sp>
        <p:nvSpPr>
          <p:cNvPr id="243" name="TextBox 69"/>
          <p:cNvSpPr/>
          <p:nvPr/>
        </p:nvSpPr>
        <p:spPr>
          <a:xfrm>
            <a:off x="6026400" y="4622040"/>
            <a:ext cx="122616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000" b="1" strike="noStrike" spc="-1">
                <a:solidFill>
                  <a:srgbClr val="FFFFFF"/>
                </a:solidFill>
                <a:latin typeface="Arial"/>
              </a:rPr>
              <a:t>Hobbies</a:t>
            </a:r>
            <a:endParaRPr lang="en-IN" sz="2000" b="0" strike="noStrike" spc="-1">
              <a:latin typeface="Arial"/>
            </a:endParaRPr>
          </a:p>
        </p:txBody>
      </p:sp>
      <p:grpSp>
        <p:nvGrpSpPr>
          <p:cNvPr id="244" name="Group 70"/>
          <p:cNvGrpSpPr/>
          <p:nvPr/>
        </p:nvGrpSpPr>
        <p:grpSpPr>
          <a:xfrm>
            <a:off x="5774760" y="5298840"/>
            <a:ext cx="2347560" cy="807840"/>
            <a:chOff x="5774760" y="5298840"/>
            <a:chExt cx="2347560" cy="807840"/>
          </a:xfrm>
        </p:grpSpPr>
        <p:grpSp>
          <p:nvGrpSpPr>
            <p:cNvPr id="245" name="Group 71"/>
            <p:cNvGrpSpPr/>
            <p:nvPr/>
          </p:nvGrpSpPr>
          <p:grpSpPr>
            <a:xfrm>
              <a:off x="6584400" y="5298840"/>
              <a:ext cx="715680" cy="271080"/>
              <a:chOff x="6584400" y="5298840"/>
              <a:chExt cx="715680" cy="271080"/>
            </a:xfrm>
          </p:grpSpPr>
          <p:sp>
            <p:nvSpPr>
              <p:cNvPr id="246" name="Freeform 280"/>
              <p:cNvSpPr/>
              <p:nvPr/>
            </p:nvSpPr>
            <p:spPr>
              <a:xfrm>
                <a:off x="6584400" y="5330520"/>
                <a:ext cx="183240" cy="20772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00">
                    <a:moveTo>
                      <a:pt x="175" y="0"/>
                    </a:moveTo>
                    <a:lnTo>
                      <a:pt x="50" y="46"/>
                    </a:lnTo>
                    <a:lnTo>
                      <a:pt x="50" y="144"/>
                    </a:lnTo>
                    <a:cubicBezTo>
                      <a:pt x="45" y="140"/>
                      <a:pt x="39" y="137"/>
                      <a:pt x="32" y="137"/>
                    </a:cubicBezTo>
                    <a:cubicBezTo>
                      <a:pt x="14" y="137"/>
                      <a:pt x="0" y="152"/>
                      <a:pt x="0" y="169"/>
                    </a:cubicBezTo>
                    <a:cubicBezTo>
                      <a:pt x="0" y="186"/>
                      <a:pt x="14" y="200"/>
                      <a:pt x="32" y="200"/>
                    </a:cubicBezTo>
                    <a:cubicBezTo>
                      <a:pt x="48" y="200"/>
                      <a:pt x="62" y="187"/>
                      <a:pt x="63" y="170"/>
                    </a:cubicBezTo>
                    <a:lnTo>
                      <a:pt x="63" y="170"/>
                    </a:lnTo>
                    <a:lnTo>
                      <a:pt x="63" y="169"/>
                    </a:lnTo>
                    <a:lnTo>
                      <a:pt x="63" y="85"/>
                    </a:lnTo>
                    <a:lnTo>
                      <a:pt x="163" y="50"/>
                    </a:lnTo>
                    <a:lnTo>
                      <a:pt x="163" y="106"/>
                    </a:lnTo>
                    <a:cubicBezTo>
                      <a:pt x="158" y="102"/>
                      <a:pt x="151" y="100"/>
                      <a:pt x="144" y="100"/>
                    </a:cubicBezTo>
                    <a:cubicBezTo>
                      <a:pt x="127" y="100"/>
                      <a:pt x="113" y="114"/>
                      <a:pt x="113" y="131"/>
                    </a:cubicBezTo>
                    <a:cubicBezTo>
                      <a:pt x="113" y="148"/>
                      <a:pt x="127" y="162"/>
                      <a:pt x="144" y="162"/>
                    </a:cubicBezTo>
                    <a:cubicBezTo>
                      <a:pt x="161" y="162"/>
                      <a:pt x="176" y="148"/>
                      <a:pt x="176" y="131"/>
                    </a:cubicBezTo>
                    <a:cubicBezTo>
                      <a:pt x="176" y="130"/>
                      <a:pt x="175" y="129"/>
                      <a:pt x="175" y="128"/>
                    </a:cubicBezTo>
                    <a:lnTo>
                      <a:pt x="175" y="128"/>
                    </a:lnTo>
                    <a:lnTo>
                      <a:pt x="175" y="0"/>
                    </a:lnTo>
                    <a:close/>
                    <a:moveTo>
                      <a:pt x="163" y="18"/>
                    </a:moveTo>
                    <a:lnTo>
                      <a:pt x="163" y="36"/>
                    </a:lnTo>
                    <a:lnTo>
                      <a:pt x="63" y="72"/>
                    </a:lnTo>
                    <a:lnTo>
                      <a:pt x="63" y="54"/>
                    </a:lnTo>
                    <a:lnTo>
                      <a:pt x="163" y="18"/>
                    </a:lnTo>
                    <a:close/>
                    <a:moveTo>
                      <a:pt x="144" y="112"/>
                    </a:moveTo>
                    <a:cubicBezTo>
                      <a:pt x="155" y="112"/>
                      <a:pt x="163" y="121"/>
                      <a:pt x="163" y="131"/>
                    </a:cubicBezTo>
                    <a:cubicBezTo>
                      <a:pt x="163" y="142"/>
                      <a:pt x="155" y="150"/>
                      <a:pt x="144" y="150"/>
                    </a:cubicBezTo>
                    <a:cubicBezTo>
                      <a:pt x="134" y="150"/>
                      <a:pt x="126" y="142"/>
                      <a:pt x="126" y="131"/>
                    </a:cubicBezTo>
                    <a:cubicBezTo>
                      <a:pt x="126" y="121"/>
                      <a:pt x="134" y="112"/>
                      <a:pt x="144" y="112"/>
                    </a:cubicBezTo>
                    <a:close/>
                    <a:moveTo>
                      <a:pt x="32" y="150"/>
                    </a:moveTo>
                    <a:cubicBezTo>
                      <a:pt x="42" y="150"/>
                      <a:pt x="50" y="158"/>
                      <a:pt x="50" y="169"/>
                    </a:cubicBezTo>
                    <a:cubicBezTo>
                      <a:pt x="50" y="179"/>
                      <a:pt x="42" y="187"/>
                      <a:pt x="32" y="187"/>
                    </a:cubicBezTo>
                    <a:cubicBezTo>
                      <a:pt x="21" y="187"/>
                      <a:pt x="13" y="179"/>
                      <a:pt x="13" y="169"/>
                    </a:cubicBezTo>
                    <a:cubicBezTo>
                      <a:pt x="13" y="158"/>
                      <a:pt x="21" y="150"/>
                      <a:pt x="32" y="150"/>
                    </a:cubicBezTo>
                    <a:close/>
                  </a:path>
                </a:pathLst>
              </a:custGeom>
              <a:solidFill>
                <a:srgbClr val="00B0F0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grpSp>
            <p:nvGrpSpPr>
              <p:cNvPr id="247" name="Group 79"/>
              <p:cNvGrpSpPr/>
              <p:nvPr/>
            </p:nvGrpSpPr>
            <p:grpSpPr>
              <a:xfrm>
                <a:off x="7045200" y="5298840"/>
                <a:ext cx="254880" cy="271080"/>
                <a:chOff x="7045200" y="5298840"/>
                <a:chExt cx="254880" cy="271080"/>
              </a:xfrm>
            </p:grpSpPr>
            <p:sp>
              <p:nvSpPr>
                <p:cNvPr id="248" name="Freeform 326"/>
                <p:cNvSpPr/>
                <p:nvPr/>
              </p:nvSpPr>
              <p:spPr>
                <a:xfrm>
                  <a:off x="7153560" y="5336640"/>
                  <a:ext cx="37800" cy="1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47">
                      <a:moveTo>
                        <a:pt x="93" y="24"/>
                      </a:moveTo>
                      <a:cubicBezTo>
                        <a:pt x="69" y="0"/>
                        <a:pt x="30" y="0"/>
                        <a:pt x="5" y="24"/>
                      </a:cubicBezTo>
                      <a:cubicBezTo>
                        <a:pt x="0" y="29"/>
                        <a:pt x="0" y="37"/>
                        <a:pt x="5" y="42"/>
                      </a:cubicBezTo>
                      <a:cubicBezTo>
                        <a:pt x="10" y="47"/>
                        <a:pt x="18" y="47"/>
                        <a:pt x="23" y="42"/>
                      </a:cubicBezTo>
                      <a:cubicBezTo>
                        <a:pt x="38" y="27"/>
                        <a:pt x="62" y="27"/>
                        <a:pt x="75" y="42"/>
                      </a:cubicBezTo>
                      <a:cubicBezTo>
                        <a:pt x="80" y="47"/>
                        <a:pt x="88" y="47"/>
                        <a:pt x="93" y="42"/>
                      </a:cubicBezTo>
                      <a:cubicBezTo>
                        <a:pt x="98" y="37"/>
                        <a:pt x="98" y="28"/>
                        <a:pt x="93" y="24"/>
                      </a:cubicBezTo>
                      <a:close/>
                    </a:path>
                  </a:pathLst>
                </a:custGeom>
                <a:solidFill>
                  <a:srgbClr val="0182D9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</p:sp>
            <p:sp>
              <p:nvSpPr>
                <p:cNvPr id="249" name="Freeform 327"/>
                <p:cNvSpPr/>
                <p:nvPr/>
              </p:nvSpPr>
              <p:spPr>
                <a:xfrm>
                  <a:off x="7045200" y="5298840"/>
                  <a:ext cx="254880" cy="2710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" h="698">
                      <a:moveTo>
                        <a:pt x="638" y="409"/>
                      </a:moveTo>
                      <a:lnTo>
                        <a:pt x="544" y="331"/>
                      </a:lnTo>
                      <a:lnTo>
                        <a:pt x="544" y="265"/>
                      </a:lnTo>
                      <a:cubicBezTo>
                        <a:pt x="544" y="245"/>
                        <a:pt x="528" y="229"/>
                        <a:pt x="508" y="229"/>
                      </a:cubicBezTo>
                      <a:cubicBezTo>
                        <a:pt x="488" y="229"/>
                        <a:pt x="472" y="245"/>
                        <a:pt x="472" y="265"/>
                      </a:cubicBezTo>
                      <a:lnTo>
                        <a:pt x="472" y="273"/>
                      </a:lnTo>
                      <a:lnTo>
                        <a:pt x="407" y="219"/>
                      </a:lnTo>
                      <a:cubicBezTo>
                        <a:pt x="409" y="184"/>
                        <a:pt x="410" y="159"/>
                        <a:pt x="410" y="150"/>
                      </a:cubicBezTo>
                      <a:cubicBezTo>
                        <a:pt x="411" y="96"/>
                        <a:pt x="377" y="0"/>
                        <a:pt x="328" y="0"/>
                      </a:cubicBezTo>
                      <a:cubicBezTo>
                        <a:pt x="279" y="0"/>
                        <a:pt x="246" y="96"/>
                        <a:pt x="246" y="148"/>
                      </a:cubicBezTo>
                      <a:cubicBezTo>
                        <a:pt x="246" y="156"/>
                        <a:pt x="247" y="183"/>
                        <a:pt x="249" y="216"/>
                      </a:cubicBezTo>
                      <a:lnTo>
                        <a:pt x="184" y="270"/>
                      </a:lnTo>
                      <a:lnTo>
                        <a:pt x="184" y="263"/>
                      </a:lnTo>
                      <a:cubicBezTo>
                        <a:pt x="184" y="242"/>
                        <a:pt x="168" y="226"/>
                        <a:pt x="148" y="226"/>
                      </a:cubicBezTo>
                      <a:cubicBezTo>
                        <a:pt x="128" y="226"/>
                        <a:pt x="112" y="243"/>
                        <a:pt x="112" y="263"/>
                      </a:cubicBezTo>
                      <a:lnTo>
                        <a:pt x="112" y="329"/>
                      </a:lnTo>
                      <a:lnTo>
                        <a:pt x="18" y="406"/>
                      </a:lnTo>
                      <a:cubicBezTo>
                        <a:pt x="4" y="418"/>
                        <a:pt x="0" y="435"/>
                        <a:pt x="5" y="450"/>
                      </a:cubicBezTo>
                      <a:cubicBezTo>
                        <a:pt x="12" y="466"/>
                        <a:pt x="25" y="476"/>
                        <a:pt x="43" y="476"/>
                      </a:cubicBezTo>
                      <a:lnTo>
                        <a:pt x="44" y="476"/>
                      </a:lnTo>
                      <a:cubicBezTo>
                        <a:pt x="117" y="466"/>
                        <a:pt x="192" y="461"/>
                        <a:pt x="268" y="459"/>
                      </a:cubicBezTo>
                      <a:cubicBezTo>
                        <a:pt x="270" y="486"/>
                        <a:pt x="273" y="510"/>
                        <a:pt x="277" y="531"/>
                      </a:cubicBezTo>
                      <a:lnTo>
                        <a:pt x="189" y="591"/>
                      </a:lnTo>
                      <a:cubicBezTo>
                        <a:pt x="185" y="594"/>
                        <a:pt x="184" y="598"/>
                        <a:pt x="184" y="601"/>
                      </a:cubicBezTo>
                      <a:lnTo>
                        <a:pt x="184" y="659"/>
                      </a:lnTo>
                      <a:cubicBezTo>
                        <a:pt x="184" y="662"/>
                        <a:pt x="185" y="666"/>
                        <a:pt x="189" y="669"/>
                      </a:cubicBezTo>
                      <a:cubicBezTo>
                        <a:pt x="192" y="670"/>
                        <a:pt x="194" y="671"/>
                        <a:pt x="197" y="671"/>
                      </a:cubicBezTo>
                      <a:lnTo>
                        <a:pt x="200" y="671"/>
                      </a:lnTo>
                      <a:lnTo>
                        <a:pt x="296" y="641"/>
                      </a:lnTo>
                      <a:cubicBezTo>
                        <a:pt x="308" y="698"/>
                        <a:pt x="319" y="698"/>
                        <a:pt x="328" y="698"/>
                      </a:cubicBezTo>
                      <a:cubicBezTo>
                        <a:pt x="337" y="698"/>
                        <a:pt x="348" y="698"/>
                        <a:pt x="361" y="641"/>
                      </a:cubicBezTo>
                      <a:lnTo>
                        <a:pt x="456" y="671"/>
                      </a:lnTo>
                      <a:lnTo>
                        <a:pt x="459" y="671"/>
                      </a:lnTo>
                      <a:cubicBezTo>
                        <a:pt x="462" y="671"/>
                        <a:pt x="464" y="670"/>
                        <a:pt x="467" y="669"/>
                      </a:cubicBezTo>
                      <a:cubicBezTo>
                        <a:pt x="469" y="666"/>
                        <a:pt x="472" y="662"/>
                        <a:pt x="472" y="659"/>
                      </a:cubicBezTo>
                      <a:lnTo>
                        <a:pt x="472" y="601"/>
                      </a:lnTo>
                      <a:cubicBezTo>
                        <a:pt x="472" y="598"/>
                        <a:pt x="469" y="594"/>
                        <a:pt x="467" y="591"/>
                      </a:cubicBezTo>
                      <a:lnTo>
                        <a:pt x="379" y="531"/>
                      </a:lnTo>
                      <a:cubicBezTo>
                        <a:pt x="382" y="510"/>
                        <a:pt x="384" y="486"/>
                        <a:pt x="388" y="459"/>
                      </a:cubicBezTo>
                      <a:cubicBezTo>
                        <a:pt x="464" y="461"/>
                        <a:pt x="539" y="466"/>
                        <a:pt x="612" y="476"/>
                      </a:cubicBezTo>
                      <a:lnTo>
                        <a:pt x="613" y="476"/>
                      </a:lnTo>
                      <a:cubicBezTo>
                        <a:pt x="631" y="476"/>
                        <a:pt x="644" y="466"/>
                        <a:pt x="651" y="450"/>
                      </a:cubicBezTo>
                      <a:cubicBezTo>
                        <a:pt x="656" y="436"/>
                        <a:pt x="651" y="419"/>
                        <a:pt x="638" y="409"/>
                      </a:cubicBezTo>
                      <a:close/>
                      <a:moveTo>
                        <a:pt x="497" y="264"/>
                      </a:moveTo>
                      <a:cubicBezTo>
                        <a:pt x="497" y="258"/>
                        <a:pt x="502" y="253"/>
                        <a:pt x="508" y="253"/>
                      </a:cubicBezTo>
                      <a:cubicBezTo>
                        <a:pt x="514" y="253"/>
                        <a:pt x="519" y="258"/>
                        <a:pt x="519" y="264"/>
                      </a:cubicBezTo>
                      <a:lnTo>
                        <a:pt x="519" y="310"/>
                      </a:lnTo>
                      <a:lnTo>
                        <a:pt x="496" y="291"/>
                      </a:lnTo>
                      <a:lnTo>
                        <a:pt x="496" y="264"/>
                      </a:lnTo>
                      <a:lnTo>
                        <a:pt x="497" y="264"/>
                      </a:lnTo>
                      <a:close/>
                      <a:moveTo>
                        <a:pt x="137" y="264"/>
                      </a:moveTo>
                      <a:cubicBezTo>
                        <a:pt x="137" y="258"/>
                        <a:pt x="142" y="253"/>
                        <a:pt x="148" y="253"/>
                      </a:cubicBezTo>
                      <a:cubicBezTo>
                        <a:pt x="154" y="253"/>
                        <a:pt x="159" y="258"/>
                        <a:pt x="159" y="264"/>
                      </a:cubicBezTo>
                      <a:lnTo>
                        <a:pt x="159" y="291"/>
                      </a:lnTo>
                      <a:lnTo>
                        <a:pt x="136" y="310"/>
                      </a:lnTo>
                      <a:lnTo>
                        <a:pt x="136" y="264"/>
                      </a:lnTo>
                      <a:lnTo>
                        <a:pt x="137" y="264"/>
                      </a:lnTo>
                      <a:close/>
                      <a:moveTo>
                        <a:pt x="43" y="455"/>
                      </a:moveTo>
                      <a:cubicBezTo>
                        <a:pt x="33" y="455"/>
                        <a:pt x="29" y="447"/>
                        <a:pt x="29" y="445"/>
                      </a:cubicBezTo>
                      <a:cubicBezTo>
                        <a:pt x="28" y="443"/>
                        <a:pt x="26" y="434"/>
                        <a:pt x="34" y="428"/>
                      </a:cubicBezTo>
                      <a:lnTo>
                        <a:pt x="252" y="248"/>
                      </a:lnTo>
                      <a:cubicBezTo>
                        <a:pt x="256" y="301"/>
                        <a:pt x="261" y="370"/>
                        <a:pt x="267" y="438"/>
                      </a:cubicBezTo>
                      <a:lnTo>
                        <a:pt x="267" y="438"/>
                      </a:lnTo>
                      <a:cubicBezTo>
                        <a:pt x="191" y="439"/>
                        <a:pt x="116" y="445"/>
                        <a:pt x="43" y="455"/>
                      </a:cubicBezTo>
                      <a:close/>
                      <a:moveTo>
                        <a:pt x="208" y="645"/>
                      </a:moveTo>
                      <a:lnTo>
                        <a:pt x="208" y="610"/>
                      </a:lnTo>
                      <a:lnTo>
                        <a:pt x="281" y="560"/>
                      </a:lnTo>
                      <a:cubicBezTo>
                        <a:pt x="284" y="584"/>
                        <a:pt x="287" y="603"/>
                        <a:pt x="291" y="619"/>
                      </a:cubicBezTo>
                      <a:lnTo>
                        <a:pt x="208" y="645"/>
                      </a:lnTo>
                      <a:close/>
                      <a:moveTo>
                        <a:pt x="328" y="671"/>
                      </a:moveTo>
                      <a:cubicBezTo>
                        <a:pt x="299" y="613"/>
                        <a:pt x="269" y="209"/>
                        <a:pt x="269" y="148"/>
                      </a:cubicBezTo>
                      <a:cubicBezTo>
                        <a:pt x="269" y="100"/>
                        <a:pt x="301" y="24"/>
                        <a:pt x="328" y="24"/>
                      </a:cubicBezTo>
                      <a:cubicBezTo>
                        <a:pt x="356" y="24"/>
                        <a:pt x="387" y="100"/>
                        <a:pt x="387" y="148"/>
                      </a:cubicBezTo>
                      <a:cubicBezTo>
                        <a:pt x="387" y="209"/>
                        <a:pt x="357" y="613"/>
                        <a:pt x="328" y="671"/>
                      </a:cubicBezTo>
                      <a:close/>
                      <a:moveTo>
                        <a:pt x="448" y="610"/>
                      </a:moveTo>
                      <a:lnTo>
                        <a:pt x="448" y="645"/>
                      </a:lnTo>
                      <a:lnTo>
                        <a:pt x="366" y="620"/>
                      </a:lnTo>
                      <a:cubicBezTo>
                        <a:pt x="368" y="604"/>
                        <a:pt x="372" y="585"/>
                        <a:pt x="376" y="561"/>
                      </a:cubicBezTo>
                      <a:lnTo>
                        <a:pt x="448" y="610"/>
                      </a:lnTo>
                      <a:close/>
                      <a:moveTo>
                        <a:pt x="627" y="444"/>
                      </a:moveTo>
                      <a:cubicBezTo>
                        <a:pt x="626" y="446"/>
                        <a:pt x="622" y="454"/>
                        <a:pt x="613" y="454"/>
                      </a:cubicBezTo>
                      <a:cubicBezTo>
                        <a:pt x="541" y="445"/>
                        <a:pt x="466" y="439"/>
                        <a:pt x="389" y="438"/>
                      </a:cubicBezTo>
                      <a:lnTo>
                        <a:pt x="389" y="438"/>
                      </a:lnTo>
                      <a:cubicBezTo>
                        <a:pt x="396" y="370"/>
                        <a:pt x="402" y="301"/>
                        <a:pt x="404" y="248"/>
                      </a:cubicBezTo>
                      <a:lnTo>
                        <a:pt x="622" y="428"/>
                      </a:lnTo>
                      <a:cubicBezTo>
                        <a:pt x="631" y="434"/>
                        <a:pt x="628" y="441"/>
                        <a:pt x="627" y="444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</p:sp>
          </p:grpSp>
        </p:grpSp>
        <p:grpSp>
          <p:nvGrpSpPr>
            <p:cNvPr id="250" name="Group 72"/>
            <p:cNvGrpSpPr/>
            <p:nvPr/>
          </p:nvGrpSpPr>
          <p:grpSpPr>
            <a:xfrm>
              <a:off x="5774760" y="5712480"/>
              <a:ext cx="2347560" cy="394200"/>
              <a:chOff x="5774760" y="5712480"/>
              <a:chExt cx="2347560" cy="394200"/>
            </a:xfrm>
          </p:grpSpPr>
          <p:sp>
            <p:nvSpPr>
              <p:cNvPr id="251" name="TextBox 73"/>
              <p:cNvSpPr/>
              <p:nvPr/>
            </p:nvSpPr>
            <p:spPr>
              <a:xfrm>
                <a:off x="5774760" y="5712480"/>
                <a:ext cx="688320" cy="241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 algn="ctr">
                  <a:lnSpc>
                    <a:spcPct val="100000"/>
                  </a:lnSpc>
                  <a:buNone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Arial"/>
                  </a:rPr>
                  <a:t>Baking</a:t>
                </a:r>
                <a:endParaRPr lang="en-IN" sz="1000" b="0" strike="noStrike" spc="-1">
                  <a:latin typeface="Arial"/>
                </a:endParaRPr>
              </a:p>
            </p:txBody>
          </p:sp>
          <p:sp>
            <p:nvSpPr>
              <p:cNvPr id="252" name="TextBox 74"/>
              <p:cNvSpPr/>
              <p:nvPr/>
            </p:nvSpPr>
            <p:spPr>
              <a:xfrm>
                <a:off x="6200280" y="5712480"/>
                <a:ext cx="688320" cy="241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 algn="ctr">
                  <a:lnSpc>
                    <a:spcPct val="100000"/>
                  </a:lnSpc>
                  <a:buNone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Arial"/>
                  </a:rPr>
                  <a:t>Music</a:t>
                </a:r>
                <a:endParaRPr lang="en-IN" sz="1000" b="0" strike="noStrike" spc="-1">
                  <a:latin typeface="Arial"/>
                </a:endParaRPr>
              </a:p>
            </p:txBody>
          </p:sp>
          <p:sp>
            <p:nvSpPr>
              <p:cNvPr id="253" name="TextBox 75"/>
              <p:cNvSpPr/>
              <p:nvPr/>
            </p:nvSpPr>
            <p:spPr>
              <a:xfrm>
                <a:off x="7297920" y="5712480"/>
                <a:ext cx="824400" cy="39420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 algn="ctr">
                  <a:lnSpc>
                    <a:spcPct val="100000"/>
                  </a:lnSpc>
                  <a:buNone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Arial"/>
                  </a:rPr>
                  <a:t>Reading Books</a:t>
                </a:r>
                <a:endParaRPr lang="en-IN" sz="1000" b="0" strike="noStrike" spc="-1">
                  <a:latin typeface="Arial"/>
                </a:endParaRPr>
              </a:p>
            </p:txBody>
          </p:sp>
          <p:sp>
            <p:nvSpPr>
              <p:cNvPr id="254" name="TextBox 76"/>
              <p:cNvSpPr/>
              <p:nvPr/>
            </p:nvSpPr>
            <p:spPr>
              <a:xfrm>
                <a:off x="6631920" y="5712480"/>
                <a:ext cx="824760" cy="241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 algn="ctr">
                  <a:lnSpc>
                    <a:spcPct val="100000"/>
                  </a:lnSpc>
                  <a:buNone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Arial"/>
                  </a:rPr>
                  <a:t>Travelling</a:t>
                </a:r>
                <a:endParaRPr lang="en-IN" sz="1000" b="0" strike="noStrike" spc="-1">
                  <a:latin typeface="Arial"/>
                </a:endParaRPr>
              </a:p>
            </p:txBody>
          </p:sp>
        </p:grpSp>
      </p:grpSp>
      <p:grpSp>
        <p:nvGrpSpPr>
          <p:cNvPr id="255" name="Group 100"/>
          <p:cNvGrpSpPr/>
          <p:nvPr/>
        </p:nvGrpSpPr>
        <p:grpSpPr>
          <a:xfrm>
            <a:off x="1614600" y="1824840"/>
            <a:ext cx="2468880" cy="457920"/>
            <a:chOff x="1614600" y="1824840"/>
            <a:chExt cx="2468880" cy="457920"/>
          </a:xfrm>
        </p:grpSpPr>
        <p:sp>
          <p:nvSpPr>
            <p:cNvPr id="256" name="TextBox 101"/>
            <p:cNvSpPr/>
            <p:nvPr/>
          </p:nvSpPr>
          <p:spPr>
            <a:xfrm>
              <a:off x="2113920" y="1888200"/>
              <a:ext cx="196956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2000" b="1" strike="noStrike" spc="-1">
                  <a:solidFill>
                    <a:srgbClr val="FFFFFF"/>
                  </a:solidFill>
                  <a:latin typeface="Arial"/>
                </a:rPr>
                <a:t>Education</a:t>
              </a:r>
              <a:endParaRPr lang="en-IN" sz="2000" b="0" strike="noStrike" spc="-1">
                <a:latin typeface="Arial"/>
              </a:endParaRPr>
            </a:p>
          </p:txBody>
        </p:sp>
        <p:grpSp>
          <p:nvGrpSpPr>
            <p:cNvPr id="257" name="Group 102"/>
            <p:cNvGrpSpPr/>
            <p:nvPr/>
          </p:nvGrpSpPr>
          <p:grpSpPr>
            <a:xfrm>
              <a:off x="1614600" y="1824840"/>
              <a:ext cx="2255760" cy="447120"/>
              <a:chOff x="1614600" y="1824840"/>
              <a:chExt cx="2255760" cy="447120"/>
            </a:xfrm>
          </p:grpSpPr>
          <p:sp>
            <p:nvSpPr>
              <p:cNvPr id="258" name="Straight Connector 103"/>
              <p:cNvSpPr/>
              <p:nvPr/>
            </p:nvSpPr>
            <p:spPr>
              <a:xfrm>
                <a:off x="2032200" y="2271600"/>
                <a:ext cx="1838160" cy="360"/>
              </a:xfrm>
              <a:prstGeom prst="line">
                <a:avLst/>
              </a:prstGeom>
              <a:ln w="19050" cap="rnd">
                <a:solidFill>
                  <a:srgbClr val="FFFFFF">
                    <a:lumMod val="65000"/>
                    <a:lumOff val="35000"/>
                  </a:srgb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259" name="Group 104"/>
              <p:cNvGrpSpPr/>
              <p:nvPr/>
            </p:nvGrpSpPr>
            <p:grpSpPr>
              <a:xfrm>
                <a:off x="1614600" y="1824840"/>
                <a:ext cx="406440" cy="406440"/>
                <a:chOff x="1614600" y="1824840"/>
                <a:chExt cx="406440" cy="406440"/>
              </a:xfrm>
            </p:grpSpPr>
            <p:sp>
              <p:nvSpPr>
                <p:cNvPr id="260" name="Oval 105"/>
                <p:cNvSpPr/>
                <p:nvPr/>
              </p:nvSpPr>
              <p:spPr>
                <a:xfrm>
                  <a:off x="1614600" y="1824840"/>
                  <a:ext cx="406440" cy="406440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grpSp>
              <p:nvGrpSpPr>
                <p:cNvPr id="261" name="Group 106"/>
                <p:cNvGrpSpPr/>
                <p:nvPr/>
              </p:nvGrpSpPr>
              <p:grpSpPr>
                <a:xfrm>
                  <a:off x="1689480" y="1908000"/>
                  <a:ext cx="256320" cy="239760"/>
                  <a:chOff x="1689480" y="1908000"/>
                  <a:chExt cx="256320" cy="239760"/>
                </a:xfrm>
              </p:grpSpPr>
              <p:sp>
                <p:nvSpPr>
                  <p:cNvPr id="262" name="Freeform 461"/>
                  <p:cNvSpPr/>
                  <p:nvPr/>
                </p:nvSpPr>
                <p:spPr>
                  <a:xfrm>
                    <a:off x="1860480" y="2121840"/>
                    <a:ext cx="13320" cy="25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3" h="652">
                        <a:moveTo>
                          <a:pt x="251" y="15"/>
                        </a:moveTo>
                        <a:cubicBezTo>
                          <a:pt x="194" y="0"/>
                          <a:pt x="136" y="35"/>
                          <a:pt x="122" y="92"/>
                        </a:cubicBezTo>
                        <a:lnTo>
                          <a:pt x="15" y="519"/>
                        </a:lnTo>
                        <a:cubicBezTo>
                          <a:pt x="0" y="576"/>
                          <a:pt x="35" y="634"/>
                          <a:pt x="93" y="648"/>
                        </a:cubicBezTo>
                        <a:cubicBezTo>
                          <a:pt x="101" y="651"/>
                          <a:pt x="110" y="652"/>
                          <a:pt x="118" y="652"/>
                        </a:cubicBezTo>
                        <a:cubicBezTo>
                          <a:pt x="166" y="652"/>
                          <a:pt x="210" y="619"/>
                          <a:pt x="222" y="571"/>
                        </a:cubicBezTo>
                        <a:lnTo>
                          <a:pt x="328" y="144"/>
                        </a:lnTo>
                        <a:cubicBezTo>
                          <a:pt x="343" y="87"/>
                          <a:pt x="308" y="29"/>
                          <a:pt x="251" y="15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  <p:sp>
                <p:nvSpPr>
                  <p:cNvPr id="263" name="Freeform 462"/>
                  <p:cNvSpPr/>
                  <p:nvPr/>
                </p:nvSpPr>
                <p:spPr>
                  <a:xfrm>
                    <a:off x="1689480" y="1972440"/>
                    <a:ext cx="180000" cy="637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94" h="1600">
                        <a:moveTo>
                          <a:pt x="3200" y="1600"/>
                        </a:moveTo>
                        <a:cubicBezTo>
                          <a:pt x="3214" y="1600"/>
                          <a:pt x="3228" y="1598"/>
                          <a:pt x="3241" y="1592"/>
                        </a:cubicBezTo>
                        <a:lnTo>
                          <a:pt x="4414" y="1107"/>
                        </a:lnTo>
                        <a:cubicBezTo>
                          <a:pt x="4468" y="1084"/>
                          <a:pt x="4494" y="1022"/>
                          <a:pt x="4472" y="967"/>
                        </a:cubicBezTo>
                        <a:cubicBezTo>
                          <a:pt x="4449" y="913"/>
                          <a:pt x="4387" y="887"/>
                          <a:pt x="4332" y="910"/>
                        </a:cubicBezTo>
                        <a:lnTo>
                          <a:pt x="3200" y="1378"/>
                        </a:lnTo>
                        <a:lnTo>
                          <a:pt x="213" y="142"/>
                        </a:lnTo>
                        <a:lnTo>
                          <a:pt x="213" y="107"/>
                        </a:lnTo>
                        <a:cubicBezTo>
                          <a:pt x="213" y="48"/>
                          <a:pt x="166" y="0"/>
                          <a:pt x="107" y="0"/>
                        </a:cubicBezTo>
                        <a:cubicBezTo>
                          <a:pt x="48" y="0"/>
                          <a:pt x="0" y="48"/>
                          <a:pt x="0" y="107"/>
                        </a:cubicBezTo>
                        <a:lnTo>
                          <a:pt x="0" y="214"/>
                        </a:lnTo>
                        <a:cubicBezTo>
                          <a:pt x="0" y="257"/>
                          <a:pt x="26" y="296"/>
                          <a:pt x="66" y="312"/>
                        </a:cubicBezTo>
                        <a:lnTo>
                          <a:pt x="3159" y="1592"/>
                        </a:lnTo>
                        <a:cubicBezTo>
                          <a:pt x="3172" y="1598"/>
                          <a:pt x="3186" y="1600"/>
                          <a:pt x="3200" y="160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  <p:sp>
                <p:nvSpPr>
                  <p:cNvPr id="264" name="Freeform 463"/>
                  <p:cNvSpPr/>
                  <p:nvPr/>
                </p:nvSpPr>
                <p:spPr>
                  <a:xfrm>
                    <a:off x="1732320" y="2015280"/>
                    <a:ext cx="137160" cy="81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8" h="2027">
                        <a:moveTo>
                          <a:pt x="3402" y="1626"/>
                        </a:moveTo>
                        <a:cubicBezTo>
                          <a:pt x="3376" y="1573"/>
                          <a:pt x="3312" y="1552"/>
                          <a:pt x="3259" y="1578"/>
                        </a:cubicBezTo>
                        <a:cubicBezTo>
                          <a:pt x="3057" y="1678"/>
                          <a:pt x="2718" y="1794"/>
                          <a:pt x="2240" y="1810"/>
                        </a:cubicBezTo>
                        <a:lnTo>
                          <a:pt x="2240" y="853"/>
                        </a:lnTo>
                        <a:cubicBezTo>
                          <a:pt x="2240" y="794"/>
                          <a:pt x="2192" y="747"/>
                          <a:pt x="2133" y="747"/>
                        </a:cubicBezTo>
                        <a:cubicBezTo>
                          <a:pt x="2074" y="747"/>
                          <a:pt x="2026" y="794"/>
                          <a:pt x="2026" y="853"/>
                        </a:cubicBezTo>
                        <a:lnTo>
                          <a:pt x="2026" y="1809"/>
                        </a:lnTo>
                        <a:cubicBezTo>
                          <a:pt x="702" y="1767"/>
                          <a:pt x="274" y="965"/>
                          <a:pt x="213" y="831"/>
                        </a:cubicBezTo>
                        <a:lnTo>
                          <a:pt x="213" y="107"/>
                        </a:lnTo>
                        <a:cubicBezTo>
                          <a:pt x="213" y="48"/>
                          <a:pt x="165" y="0"/>
                          <a:pt x="106" y="0"/>
                        </a:cubicBezTo>
                        <a:cubicBezTo>
                          <a:pt x="47" y="0"/>
                          <a:pt x="0" y="48"/>
                          <a:pt x="0" y="107"/>
                        </a:cubicBezTo>
                        <a:lnTo>
                          <a:pt x="0" y="853"/>
                        </a:lnTo>
                        <a:cubicBezTo>
                          <a:pt x="0" y="867"/>
                          <a:pt x="2" y="880"/>
                          <a:pt x="7" y="893"/>
                        </a:cubicBezTo>
                        <a:cubicBezTo>
                          <a:pt x="26" y="939"/>
                          <a:pt x="480" y="2027"/>
                          <a:pt x="2133" y="2027"/>
                        </a:cubicBezTo>
                        <a:cubicBezTo>
                          <a:pt x="2711" y="2027"/>
                          <a:pt x="3116" y="1886"/>
                          <a:pt x="3354" y="1769"/>
                        </a:cubicBezTo>
                        <a:cubicBezTo>
                          <a:pt x="3406" y="1743"/>
                          <a:pt x="3428" y="1679"/>
                          <a:pt x="3402" y="162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  <p:sp>
                <p:nvSpPr>
                  <p:cNvPr id="265" name="Freeform 464"/>
                  <p:cNvSpPr/>
                  <p:nvPr/>
                </p:nvSpPr>
                <p:spPr>
                  <a:xfrm>
                    <a:off x="1878120" y="2126520"/>
                    <a:ext cx="8280" cy="212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4" h="534">
                        <a:moveTo>
                          <a:pt x="107" y="0"/>
                        </a:moveTo>
                        <a:cubicBezTo>
                          <a:pt x="48" y="0"/>
                          <a:pt x="0" y="48"/>
                          <a:pt x="0" y="107"/>
                        </a:cubicBezTo>
                        <a:lnTo>
                          <a:pt x="0" y="427"/>
                        </a:lnTo>
                        <a:cubicBezTo>
                          <a:pt x="0" y="486"/>
                          <a:pt x="48" y="534"/>
                          <a:pt x="107" y="534"/>
                        </a:cubicBezTo>
                        <a:cubicBezTo>
                          <a:pt x="166" y="534"/>
                          <a:pt x="214" y="486"/>
                          <a:pt x="214" y="427"/>
                        </a:cubicBezTo>
                        <a:lnTo>
                          <a:pt x="214" y="107"/>
                        </a:lnTo>
                        <a:cubicBezTo>
                          <a:pt x="214" y="48"/>
                          <a:pt x="166" y="0"/>
                          <a:pt x="107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  <p:sp>
                <p:nvSpPr>
                  <p:cNvPr id="266" name="Freeform 465"/>
                  <p:cNvSpPr/>
                  <p:nvPr/>
                </p:nvSpPr>
                <p:spPr>
                  <a:xfrm>
                    <a:off x="1689480" y="1908000"/>
                    <a:ext cx="256320" cy="2138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00" h="5336">
                        <a:moveTo>
                          <a:pt x="6293" y="1602"/>
                        </a:moveTo>
                        <a:cubicBezTo>
                          <a:pt x="6234" y="1602"/>
                          <a:pt x="6187" y="1650"/>
                          <a:pt x="6187" y="1709"/>
                        </a:cubicBezTo>
                        <a:lnTo>
                          <a:pt x="6187" y="1744"/>
                        </a:lnTo>
                        <a:lnTo>
                          <a:pt x="4907" y="2271"/>
                        </a:lnTo>
                        <a:lnTo>
                          <a:pt x="4907" y="2078"/>
                        </a:lnTo>
                        <a:lnTo>
                          <a:pt x="6334" y="1488"/>
                        </a:lnTo>
                        <a:cubicBezTo>
                          <a:pt x="6374" y="1471"/>
                          <a:pt x="6400" y="1432"/>
                          <a:pt x="6400" y="1389"/>
                        </a:cubicBezTo>
                        <a:cubicBezTo>
                          <a:pt x="6400" y="1346"/>
                          <a:pt x="6374" y="1307"/>
                          <a:pt x="6334" y="1290"/>
                        </a:cubicBezTo>
                        <a:lnTo>
                          <a:pt x="3241" y="10"/>
                        </a:lnTo>
                        <a:cubicBezTo>
                          <a:pt x="3215" y="0"/>
                          <a:pt x="3185" y="0"/>
                          <a:pt x="3159" y="10"/>
                        </a:cubicBezTo>
                        <a:lnTo>
                          <a:pt x="66" y="1290"/>
                        </a:lnTo>
                        <a:cubicBezTo>
                          <a:pt x="26" y="1307"/>
                          <a:pt x="0" y="1346"/>
                          <a:pt x="0" y="1389"/>
                        </a:cubicBezTo>
                        <a:cubicBezTo>
                          <a:pt x="0" y="1432"/>
                          <a:pt x="26" y="1471"/>
                          <a:pt x="66" y="1488"/>
                        </a:cubicBezTo>
                        <a:lnTo>
                          <a:pt x="3159" y="2768"/>
                        </a:lnTo>
                        <a:cubicBezTo>
                          <a:pt x="3172" y="2773"/>
                          <a:pt x="3186" y="2776"/>
                          <a:pt x="3200" y="2776"/>
                        </a:cubicBezTo>
                        <a:cubicBezTo>
                          <a:pt x="3214" y="2776"/>
                          <a:pt x="3228" y="2773"/>
                          <a:pt x="3241" y="2768"/>
                        </a:cubicBezTo>
                        <a:lnTo>
                          <a:pt x="4359" y="2305"/>
                        </a:lnTo>
                        <a:cubicBezTo>
                          <a:pt x="4414" y="2282"/>
                          <a:pt x="4440" y="2220"/>
                          <a:pt x="4417" y="2165"/>
                        </a:cubicBezTo>
                        <a:cubicBezTo>
                          <a:pt x="4395" y="2111"/>
                          <a:pt x="4332" y="2085"/>
                          <a:pt x="4278" y="2108"/>
                        </a:cubicBezTo>
                        <a:lnTo>
                          <a:pt x="3200" y="2554"/>
                        </a:lnTo>
                        <a:lnTo>
                          <a:pt x="386" y="1389"/>
                        </a:lnTo>
                        <a:lnTo>
                          <a:pt x="3200" y="224"/>
                        </a:lnTo>
                        <a:lnTo>
                          <a:pt x="6014" y="1389"/>
                        </a:lnTo>
                        <a:lnTo>
                          <a:pt x="4790" y="1896"/>
                        </a:lnTo>
                        <a:lnTo>
                          <a:pt x="3617" y="1458"/>
                        </a:lnTo>
                        <a:cubicBezTo>
                          <a:pt x="3623" y="1436"/>
                          <a:pt x="3627" y="1413"/>
                          <a:pt x="3627" y="1389"/>
                        </a:cubicBezTo>
                        <a:cubicBezTo>
                          <a:pt x="3627" y="1210"/>
                          <a:pt x="3439" y="1069"/>
                          <a:pt x="3200" y="1069"/>
                        </a:cubicBezTo>
                        <a:cubicBezTo>
                          <a:pt x="2961" y="1069"/>
                          <a:pt x="2773" y="1210"/>
                          <a:pt x="2773" y="1389"/>
                        </a:cubicBezTo>
                        <a:cubicBezTo>
                          <a:pt x="2773" y="1568"/>
                          <a:pt x="2961" y="1709"/>
                          <a:pt x="3200" y="1709"/>
                        </a:cubicBezTo>
                        <a:cubicBezTo>
                          <a:pt x="3307" y="1709"/>
                          <a:pt x="3402" y="1680"/>
                          <a:pt x="3476" y="1633"/>
                        </a:cubicBezTo>
                        <a:lnTo>
                          <a:pt x="4693" y="2087"/>
                        </a:lnTo>
                        <a:lnTo>
                          <a:pt x="4693" y="2429"/>
                        </a:lnTo>
                        <a:lnTo>
                          <a:pt x="4693" y="2429"/>
                        </a:lnTo>
                        <a:lnTo>
                          <a:pt x="4693" y="4715"/>
                        </a:lnTo>
                        <a:cubicBezTo>
                          <a:pt x="4570" y="4760"/>
                          <a:pt x="4480" y="4877"/>
                          <a:pt x="4480" y="5016"/>
                        </a:cubicBezTo>
                        <a:cubicBezTo>
                          <a:pt x="4480" y="5192"/>
                          <a:pt x="4624" y="5336"/>
                          <a:pt x="4800" y="5336"/>
                        </a:cubicBezTo>
                        <a:cubicBezTo>
                          <a:pt x="4976" y="5336"/>
                          <a:pt x="5120" y="5192"/>
                          <a:pt x="5120" y="5016"/>
                        </a:cubicBezTo>
                        <a:cubicBezTo>
                          <a:pt x="5120" y="4877"/>
                          <a:pt x="5031" y="4760"/>
                          <a:pt x="4907" y="4715"/>
                        </a:cubicBezTo>
                        <a:lnTo>
                          <a:pt x="4907" y="4110"/>
                        </a:lnTo>
                        <a:cubicBezTo>
                          <a:pt x="5213" y="3879"/>
                          <a:pt x="5323" y="3571"/>
                          <a:pt x="5327" y="3557"/>
                        </a:cubicBezTo>
                        <a:cubicBezTo>
                          <a:pt x="5331" y="3546"/>
                          <a:pt x="5333" y="3534"/>
                          <a:pt x="5333" y="3522"/>
                        </a:cubicBezTo>
                        <a:lnTo>
                          <a:pt x="5333" y="2776"/>
                        </a:lnTo>
                        <a:cubicBezTo>
                          <a:pt x="5333" y="2717"/>
                          <a:pt x="5286" y="2669"/>
                          <a:pt x="5227" y="2669"/>
                        </a:cubicBezTo>
                        <a:cubicBezTo>
                          <a:pt x="5168" y="2669"/>
                          <a:pt x="5120" y="2717"/>
                          <a:pt x="5120" y="2776"/>
                        </a:cubicBezTo>
                        <a:lnTo>
                          <a:pt x="5120" y="3503"/>
                        </a:lnTo>
                        <a:cubicBezTo>
                          <a:pt x="5102" y="3548"/>
                          <a:pt x="5037" y="3687"/>
                          <a:pt x="4907" y="3825"/>
                        </a:cubicBezTo>
                        <a:lnTo>
                          <a:pt x="4907" y="2502"/>
                        </a:lnTo>
                        <a:lnTo>
                          <a:pt x="6334" y="1914"/>
                        </a:lnTo>
                        <a:cubicBezTo>
                          <a:pt x="6374" y="1898"/>
                          <a:pt x="6400" y="1859"/>
                          <a:pt x="6400" y="1816"/>
                        </a:cubicBezTo>
                        <a:lnTo>
                          <a:pt x="6400" y="1709"/>
                        </a:lnTo>
                        <a:cubicBezTo>
                          <a:pt x="6400" y="1650"/>
                          <a:pt x="6352" y="1602"/>
                          <a:pt x="6293" y="1602"/>
                        </a:cubicBezTo>
                        <a:close/>
                        <a:moveTo>
                          <a:pt x="3200" y="1496"/>
                        </a:moveTo>
                        <a:cubicBezTo>
                          <a:pt x="3070" y="1496"/>
                          <a:pt x="2987" y="1433"/>
                          <a:pt x="2987" y="1389"/>
                        </a:cubicBezTo>
                        <a:cubicBezTo>
                          <a:pt x="2987" y="1345"/>
                          <a:pt x="3070" y="1282"/>
                          <a:pt x="3200" y="1282"/>
                        </a:cubicBezTo>
                        <a:cubicBezTo>
                          <a:pt x="3330" y="1282"/>
                          <a:pt x="3413" y="1345"/>
                          <a:pt x="3413" y="1389"/>
                        </a:cubicBezTo>
                        <a:cubicBezTo>
                          <a:pt x="3413" y="1433"/>
                          <a:pt x="3330" y="1496"/>
                          <a:pt x="3200" y="1496"/>
                        </a:cubicBezTo>
                        <a:close/>
                        <a:moveTo>
                          <a:pt x="4800" y="5122"/>
                        </a:moveTo>
                        <a:cubicBezTo>
                          <a:pt x="4741" y="5122"/>
                          <a:pt x="4693" y="5074"/>
                          <a:pt x="4693" y="5016"/>
                        </a:cubicBezTo>
                        <a:cubicBezTo>
                          <a:pt x="4693" y="4957"/>
                          <a:pt x="4741" y="4909"/>
                          <a:pt x="4800" y="4909"/>
                        </a:cubicBezTo>
                        <a:cubicBezTo>
                          <a:pt x="4859" y="4909"/>
                          <a:pt x="4907" y="4957"/>
                          <a:pt x="4907" y="5016"/>
                        </a:cubicBezTo>
                        <a:cubicBezTo>
                          <a:pt x="4907" y="5074"/>
                          <a:pt x="4859" y="5122"/>
                          <a:pt x="4800" y="512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  <p:sp>
                <p:nvSpPr>
                  <p:cNvPr id="267" name="Freeform 466"/>
                  <p:cNvSpPr/>
                  <p:nvPr/>
                </p:nvSpPr>
                <p:spPr>
                  <a:xfrm>
                    <a:off x="1890360" y="2121840"/>
                    <a:ext cx="13320" cy="259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" h="652">
                        <a:moveTo>
                          <a:pt x="221" y="92"/>
                        </a:moveTo>
                        <a:cubicBezTo>
                          <a:pt x="207" y="35"/>
                          <a:pt x="149" y="0"/>
                          <a:pt x="92" y="15"/>
                        </a:cubicBezTo>
                        <a:cubicBezTo>
                          <a:pt x="35" y="29"/>
                          <a:pt x="0" y="87"/>
                          <a:pt x="15" y="144"/>
                        </a:cubicBezTo>
                        <a:lnTo>
                          <a:pt x="121" y="571"/>
                        </a:lnTo>
                        <a:cubicBezTo>
                          <a:pt x="133" y="619"/>
                          <a:pt x="177" y="652"/>
                          <a:pt x="225" y="652"/>
                        </a:cubicBezTo>
                        <a:cubicBezTo>
                          <a:pt x="233" y="652"/>
                          <a:pt x="242" y="651"/>
                          <a:pt x="250" y="648"/>
                        </a:cubicBezTo>
                        <a:cubicBezTo>
                          <a:pt x="308" y="634"/>
                          <a:pt x="342" y="576"/>
                          <a:pt x="328" y="519"/>
                        </a:cubicBezTo>
                        <a:lnTo>
                          <a:pt x="221" y="92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</p:grpSp>
          </p:grpSp>
        </p:grpSp>
      </p:grpSp>
      <p:grpSp>
        <p:nvGrpSpPr>
          <p:cNvPr id="268" name="Group 113"/>
          <p:cNvGrpSpPr/>
          <p:nvPr/>
        </p:nvGrpSpPr>
        <p:grpSpPr>
          <a:xfrm>
            <a:off x="1609560" y="3623400"/>
            <a:ext cx="2893320" cy="488880"/>
            <a:chOff x="1609560" y="3623400"/>
            <a:chExt cx="2893320" cy="488880"/>
          </a:xfrm>
        </p:grpSpPr>
        <p:sp>
          <p:nvSpPr>
            <p:cNvPr id="269" name="TextBox 114"/>
            <p:cNvSpPr/>
            <p:nvPr/>
          </p:nvSpPr>
          <p:spPr>
            <a:xfrm>
              <a:off x="2108520" y="3714480"/>
              <a:ext cx="239436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2000" b="1" strike="noStrike" spc="-1">
                  <a:solidFill>
                    <a:srgbClr val="FFFFFF"/>
                  </a:solidFill>
                  <a:latin typeface="Arial"/>
                </a:rPr>
                <a:t>Projects</a:t>
              </a:r>
              <a:endParaRPr lang="en-IN" sz="2000" b="0" strike="noStrike" spc="-1">
                <a:latin typeface="Arial"/>
              </a:endParaRPr>
            </a:p>
          </p:txBody>
        </p:sp>
        <p:grpSp>
          <p:nvGrpSpPr>
            <p:cNvPr id="270" name="Group 115"/>
            <p:cNvGrpSpPr/>
            <p:nvPr/>
          </p:nvGrpSpPr>
          <p:grpSpPr>
            <a:xfrm>
              <a:off x="1609560" y="3623400"/>
              <a:ext cx="2255760" cy="488880"/>
              <a:chOff x="1609560" y="3623400"/>
              <a:chExt cx="2255760" cy="488880"/>
            </a:xfrm>
          </p:grpSpPr>
          <p:sp>
            <p:nvSpPr>
              <p:cNvPr id="271" name="Straight Connector 116"/>
              <p:cNvSpPr/>
              <p:nvPr/>
            </p:nvSpPr>
            <p:spPr>
              <a:xfrm>
                <a:off x="2027160" y="4111920"/>
                <a:ext cx="1838160" cy="360"/>
              </a:xfrm>
              <a:prstGeom prst="line">
                <a:avLst/>
              </a:prstGeom>
              <a:ln w="19050" cap="rnd">
                <a:solidFill>
                  <a:srgbClr val="FFFFFF">
                    <a:lumMod val="65000"/>
                    <a:lumOff val="35000"/>
                  </a:srgb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272" name="Group 117"/>
              <p:cNvGrpSpPr/>
              <p:nvPr/>
            </p:nvGrpSpPr>
            <p:grpSpPr>
              <a:xfrm>
                <a:off x="1609560" y="3623400"/>
                <a:ext cx="406440" cy="406440"/>
                <a:chOff x="1609560" y="3623400"/>
                <a:chExt cx="406440" cy="406440"/>
              </a:xfrm>
            </p:grpSpPr>
            <p:sp>
              <p:nvSpPr>
                <p:cNvPr id="273" name="Oval 118"/>
                <p:cNvSpPr/>
                <p:nvPr/>
              </p:nvSpPr>
              <p:spPr>
                <a:xfrm>
                  <a:off x="1609560" y="3623400"/>
                  <a:ext cx="406440" cy="406440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grpSp>
              <p:nvGrpSpPr>
                <p:cNvPr id="274" name="Group 119"/>
                <p:cNvGrpSpPr/>
                <p:nvPr/>
              </p:nvGrpSpPr>
              <p:grpSpPr>
                <a:xfrm>
                  <a:off x="1679760" y="3693600"/>
                  <a:ext cx="265680" cy="266400"/>
                  <a:chOff x="1679760" y="3693600"/>
                  <a:chExt cx="265680" cy="266400"/>
                </a:xfrm>
              </p:grpSpPr>
              <p:sp>
                <p:nvSpPr>
                  <p:cNvPr id="275" name="Freeform 470"/>
                  <p:cNvSpPr/>
                  <p:nvPr/>
                </p:nvSpPr>
                <p:spPr>
                  <a:xfrm>
                    <a:off x="1679760" y="3782160"/>
                    <a:ext cx="177480" cy="1778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0" h="4300">
                        <a:moveTo>
                          <a:pt x="4141" y="2479"/>
                        </a:moveTo>
                        <a:cubicBezTo>
                          <a:pt x="4073" y="2439"/>
                          <a:pt x="4004" y="2398"/>
                          <a:pt x="3935" y="2358"/>
                        </a:cubicBezTo>
                        <a:cubicBezTo>
                          <a:pt x="3951" y="2220"/>
                          <a:pt x="3951" y="2080"/>
                          <a:pt x="3935" y="1942"/>
                        </a:cubicBezTo>
                        <a:cubicBezTo>
                          <a:pt x="4005" y="1902"/>
                          <a:pt x="4074" y="1861"/>
                          <a:pt x="4141" y="1821"/>
                        </a:cubicBezTo>
                        <a:cubicBezTo>
                          <a:pt x="4253" y="1753"/>
                          <a:pt x="4300" y="1610"/>
                          <a:pt x="4250" y="1488"/>
                        </a:cubicBezTo>
                        <a:lnTo>
                          <a:pt x="4250" y="1488"/>
                        </a:lnTo>
                        <a:lnTo>
                          <a:pt x="4103" y="1133"/>
                        </a:lnTo>
                        <a:cubicBezTo>
                          <a:pt x="4052" y="1011"/>
                          <a:pt x="3918" y="943"/>
                          <a:pt x="3790" y="975"/>
                        </a:cubicBezTo>
                        <a:cubicBezTo>
                          <a:pt x="3714" y="994"/>
                          <a:pt x="3637" y="1014"/>
                          <a:pt x="3560" y="1035"/>
                        </a:cubicBezTo>
                        <a:cubicBezTo>
                          <a:pt x="3473" y="926"/>
                          <a:pt x="3374" y="827"/>
                          <a:pt x="3265" y="741"/>
                        </a:cubicBezTo>
                        <a:cubicBezTo>
                          <a:pt x="3286" y="663"/>
                          <a:pt x="3306" y="586"/>
                          <a:pt x="3325" y="510"/>
                        </a:cubicBezTo>
                        <a:cubicBezTo>
                          <a:pt x="3357" y="382"/>
                          <a:pt x="3289" y="248"/>
                          <a:pt x="3167" y="197"/>
                        </a:cubicBezTo>
                        <a:lnTo>
                          <a:pt x="2812" y="50"/>
                        </a:lnTo>
                        <a:cubicBezTo>
                          <a:pt x="2690" y="0"/>
                          <a:pt x="2547" y="47"/>
                          <a:pt x="2479" y="159"/>
                        </a:cubicBezTo>
                        <a:cubicBezTo>
                          <a:pt x="2439" y="227"/>
                          <a:pt x="2398" y="296"/>
                          <a:pt x="2358" y="365"/>
                        </a:cubicBezTo>
                        <a:cubicBezTo>
                          <a:pt x="2220" y="349"/>
                          <a:pt x="2080" y="349"/>
                          <a:pt x="1942" y="365"/>
                        </a:cubicBezTo>
                        <a:cubicBezTo>
                          <a:pt x="1902" y="295"/>
                          <a:pt x="1861" y="226"/>
                          <a:pt x="1821" y="159"/>
                        </a:cubicBezTo>
                        <a:cubicBezTo>
                          <a:pt x="1753" y="47"/>
                          <a:pt x="1610" y="0"/>
                          <a:pt x="1488" y="50"/>
                        </a:cubicBezTo>
                        <a:lnTo>
                          <a:pt x="1133" y="197"/>
                        </a:lnTo>
                        <a:cubicBezTo>
                          <a:pt x="1011" y="248"/>
                          <a:pt x="943" y="382"/>
                          <a:pt x="975" y="510"/>
                        </a:cubicBezTo>
                        <a:cubicBezTo>
                          <a:pt x="994" y="586"/>
                          <a:pt x="1014" y="663"/>
                          <a:pt x="1035" y="740"/>
                        </a:cubicBezTo>
                        <a:cubicBezTo>
                          <a:pt x="926" y="827"/>
                          <a:pt x="827" y="926"/>
                          <a:pt x="741" y="1035"/>
                        </a:cubicBezTo>
                        <a:cubicBezTo>
                          <a:pt x="663" y="1014"/>
                          <a:pt x="585" y="994"/>
                          <a:pt x="510" y="975"/>
                        </a:cubicBezTo>
                        <a:cubicBezTo>
                          <a:pt x="382" y="943"/>
                          <a:pt x="248" y="1011"/>
                          <a:pt x="197" y="1133"/>
                        </a:cubicBezTo>
                        <a:lnTo>
                          <a:pt x="50" y="1488"/>
                        </a:lnTo>
                        <a:cubicBezTo>
                          <a:pt x="0" y="1610"/>
                          <a:pt x="47" y="1753"/>
                          <a:pt x="159" y="1821"/>
                        </a:cubicBezTo>
                        <a:cubicBezTo>
                          <a:pt x="227" y="1861"/>
                          <a:pt x="296" y="1902"/>
                          <a:pt x="365" y="1942"/>
                        </a:cubicBezTo>
                        <a:cubicBezTo>
                          <a:pt x="349" y="2080"/>
                          <a:pt x="349" y="2220"/>
                          <a:pt x="365" y="2358"/>
                        </a:cubicBezTo>
                        <a:cubicBezTo>
                          <a:pt x="296" y="2398"/>
                          <a:pt x="227" y="2439"/>
                          <a:pt x="159" y="2479"/>
                        </a:cubicBezTo>
                        <a:cubicBezTo>
                          <a:pt x="47" y="2547"/>
                          <a:pt x="0" y="2690"/>
                          <a:pt x="50" y="2812"/>
                        </a:cubicBezTo>
                        <a:lnTo>
                          <a:pt x="197" y="3167"/>
                        </a:lnTo>
                        <a:cubicBezTo>
                          <a:pt x="248" y="3289"/>
                          <a:pt x="382" y="3357"/>
                          <a:pt x="510" y="3325"/>
                        </a:cubicBezTo>
                        <a:cubicBezTo>
                          <a:pt x="586" y="3306"/>
                          <a:pt x="663" y="3286"/>
                          <a:pt x="740" y="3265"/>
                        </a:cubicBezTo>
                        <a:cubicBezTo>
                          <a:pt x="827" y="3374"/>
                          <a:pt x="926" y="3473"/>
                          <a:pt x="1035" y="3560"/>
                        </a:cubicBezTo>
                        <a:cubicBezTo>
                          <a:pt x="1014" y="3637"/>
                          <a:pt x="994" y="3714"/>
                          <a:pt x="975" y="3790"/>
                        </a:cubicBezTo>
                        <a:cubicBezTo>
                          <a:pt x="943" y="3918"/>
                          <a:pt x="1011" y="4052"/>
                          <a:pt x="1133" y="4103"/>
                        </a:cubicBezTo>
                        <a:lnTo>
                          <a:pt x="1488" y="4250"/>
                        </a:lnTo>
                        <a:cubicBezTo>
                          <a:pt x="1521" y="4263"/>
                          <a:pt x="1556" y="4270"/>
                          <a:pt x="1590" y="4270"/>
                        </a:cubicBezTo>
                        <a:cubicBezTo>
                          <a:pt x="1682" y="4270"/>
                          <a:pt x="1771" y="4223"/>
                          <a:pt x="1821" y="4141"/>
                        </a:cubicBezTo>
                        <a:cubicBezTo>
                          <a:pt x="1861" y="4074"/>
                          <a:pt x="1902" y="4005"/>
                          <a:pt x="1942" y="3935"/>
                        </a:cubicBezTo>
                        <a:cubicBezTo>
                          <a:pt x="2080" y="3951"/>
                          <a:pt x="2220" y="3951"/>
                          <a:pt x="2358" y="3935"/>
                        </a:cubicBezTo>
                        <a:cubicBezTo>
                          <a:pt x="2398" y="4004"/>
                          <a:pt x="2439" y="4073"/>
                          <a:pt x="2479" y="4141"/>
                        </a:cubicBezTo>
                        <a:cubicBezTo>
                          <a:pt x="2547" y="4253"/>
                          <a:pt x="2690" y="4300"/>
                          <a:pt x="2812" y="4250"/>
                        </a:cubicBezTo>
                        <a:lnTo>
                          <a:pt x="3167" y="4103"/>
                        </a:lnTo>
                        <a:cubicBezTo>
                          <a:pt x="3289" y="4052"/>
                          <a:pt x="3357" y="3918"/>
                          <a:pt x="3325" y="3790"/>
                        </a:cubicBezTo>
                        <a:cubicBezTo>
                          <a:pt x="3306" y="3715"/>
                          <a:pt x="3286" y="3637"/>
                          <a:pt x="3265" y="3560"/>
                        </a:cubicBezTo>
                        <a:cubicBezTo>
                          <a:pt x="3374" y="3473"/>
                          <a:pt x="3473" y="3374"/>
                          <a:pt x="3560" y="3265"/>
                        </a:cubicBezTo>
                        <a:cubicBezTo>
                          <a:pt x="3637" y="3286"/>
                          <a:pt x="3714" y="3306"/>
                          <a:pt x="3790" y="3325"/>
                        </a:cubicBezTo>
                        <a:cubicBezTo>
                          <a:pt x="3918" y="3357"/>
                          <a:pt x="4052" y="3289"/>
                          <a:pt x="4103" y="3167"/>
                        </a:cubicBezTo>
                        <a:lnTo>
                          <a:pt x="4250" y="2812"/>
                        </a:lnTo>
                        <a:cubicBezTo>
                          <a:pt x="4300" y="2690"/>
                          <a:pt x="4253" y="2547"/>
                          <a:pt x="4141" y="2479"/>
                        </a:cubicBezTo>
                        <a:close/>
                        <a:moveTo>
                          <a:pt x="3844" y="3043"/>
                        </a:moveTo>
                        <a:cubicBezTo>
                          <a:pt x="3771" y="3025"/>
                          <a:pt x="3697" y="3005"/>
                          <a:pt x="3623" y="2985"/>
                        </a:cubicBezTo>
                        <a:cubicBezTo>
                          <a:pt x="3518" y="2957"/>
                          <a:pt x="3407" y="2994"/>
                          <a:pt x="3341" y="3079"/>
                        </a:cubicBezTo>
                        <a:cubicBezTo>
                          <a:pt x="3265" y="3177"/>
                          <a:pt x="3177" y="3265"/>
                          <a:pt x="3079" y="3341"/>
                        </a:cubicBezTo>
                        <a:cubicBezTo>
                          <a:pt x="2994" y="3408"/>
                          <a:pt x="2957" y="3518"/>
                          <a:pt x="2985" y="3623"/>
                        </a:cubicBezTo>
                        <a:cubicBezTo>
                          <a:pt x="3005" y="3697"/>
                          <a:pt x="3025" y="3772"/>
                          <a:pt x="3043" y="3844"/>
                        </a:cubicBezTo>
                        <a:lnTo>
                          <a:pt x="2716" y="3979"/>
                        </a:lnTo>
                        <a:cubicBezTo>
                          <a:pt x="2678" y="3914"/>
                          <a:pt x="2639" y="3848"/>
                          <a:pt x="2601" y="3782"/>
                        </a:cubicBezTo>
                        <a:cubicBezTo>
                          <a:pt x="2547" y="3688"/>
                          <a:pt x="2442" y="3636"/>
                          <a:pt x="2335" y="3649"/>
                        </a:cubicBezTo>
                        <a:cubicBezTo>
                          <a:pt x="2213" y="3665"/>
                          <a:pt x="2088" y="3665"/>
                          <a:pt x="1965" y="3649"/>
                        </a:cubicBezTo>
                        <a:cubicBezTo>
                          <a:pt x="1857" y="3636"/>
                          <a:pt x="1753" y="3688"/>
                          <a:pt x="1699" y="3782"/>
                        </a:cubicBezTo>
                        <a:cubicBezTo>
                          <a:pt x="1661" y="3849"/>
                          <a:pt x="1622" y="3915"/>
                          <a:pt x="1584" y="3979"/>
                        </a:cubicBezTo>
                        <a:lnTo>
                          <a:pt x="1257" y="3844"/>
                        </a:lnTo>
                        <a:cubicBezTo>
                          <a:pt x="1275" y="3771"/>
                          <a:pt x="1295" y="3697"/>
                          <a:pt x="1315" y="3623"/>
                        </a:cubicBezTo>
                        <a:cubicBezTo>
                          <a:pt x="1343" y="3518"/>
                          <a:pt x="1306" y="3407"/>
                          <a:pt x="1221" y="3341"/>
                        </a:cubicBezTo>
                        <a:cubicBezTo>
                          <a:pt x="1123" y="3265"/>
                          <a:pt x="1035" y="3177"/>
                          <a:pt x="959" y="3079"/>
                        </a:cubicBezTo>
                        <a:cubicBezTo>
                          <a:pt x="892" y="2994"/>
                          <a:pt x="782" y="2957"/>
                          <a:pt x="677" y="2985"/>
                        </a:cubicBezTo>
                        <a:cubicBezTo>
                          <a:pt x="603" y="3005"/>
                          <a:pt x="529" y="3025"/>
                          <a:pt x="456" y="3043"/>
                        </a:cubicBezTo>
                        <a:lnTo>
                          <a:pt x="321" y="2716"/>
                        </a:lnTo>
                        <a:cubicBezTo>
                          <a:pt x="385" y="2678"/>
                          <a:pt x="452" y="2639"/>
                          <a:pt x="518" y="2601"/>
                        </a:cubicBezTo>
                        <a:cubicBezTo>
                          <a:pt x="612" y="2547"/>
                          <a:pt x="664" y="2443"/>
                          <a:pt x="651" y="2335"/>
                        </a:cubicBezTo>
                        <a:cubicBezTo>
                          <a:pt x="635" y="2213"/>
                          <a:pt x="635" y="2088"/>
                          <a:pt x="651" y="1965"/>
                        </a:cubicBezTo>
                        <a:cubicBezTo>
                          <a:pt x="664" y="1858"/>
                          <a:pt x="612" y="1753"/>
                          <a:pt x="518" y="1699"/>
                        </a:cubicBezTo>
                        <a:cubicBezTo>
                          <a:pt x="452" y="1661"/>
                          <a:pt x="385" y="1622"/>
                          <a:pt x="321" y="1584"/>
                        </a:cubicBezTo>
                        <a:lnTo>
                          <a:pt x="456" y="1257"/>
                        </a:lnTo>
                        <a:cubicBezTo>
                          <a:pt x="529" y="1275"/>
                          <a:pt x="603" y="1295"/>
                          <a:pt x="677" y="1315"/>
                        </a:cubicBezTo>
                        <a:cubicBezTo>
                          <a:pt x="782" y="1343"/>
                          <a:pt x="892" y="1306"/>
                          <a:pt x="959" y="1221"/>
                        </a:cubicBezTo>
                        <a:cubicBezTo>
                          <a:pt x="1035" y="1123"/>
                          <a:pt x="1123" y="1035"/>
                          <a:pt x="1221" y="959"/>
                        </a:cubicBezTo>
                        <a:cubicBezTo>
                          <a:pt x="1306" y="892"/>
                          <a:pt x="1343" y="782"/>
                          <a:pt x="1315" y="677"/>
                        </a:cubicBezTo>
                        <a:cubicBezTo>
                          <a:pt x="1295" y="603"/>
                          <a:pt x="1275" y="529"/>
                          <a:pt x="1257" y="456"/>
                        </a:cubicBezTo>
                        <a:lnTo>
                          <a:pt x="1584" y="321"/>
                        </a:lnTo>
                        <a:cubicBezTo>
                          <a:pt x="1622" y="385"/>
                          <a:pt x="1661" y="451"/>
                          <a:pt x="1699" y="518"/>
                        </a:cubicBezTo>
                        <a:cubicBezTo>
                          <a:pt x="1753" y="612"/>
                          <a:pt x="1858" y="664"/>
                          <a:pt x="1965" y="651"/>
                        </a:cubicBezTo>
                        <a:cubicBezTo>
                          <a:pt x="2087" y="635"/>
                          <a:pt x="2212" y="635"/>
                          <a:pt x="2335" y="651"/>
                        </a:cubicBezTo>
                        <a:cubicBezTo>
                          <a:pt x="2442" y="664"/>
                          <a:pt x="2547" y="612"/>
                          <a:pt x="2601" y="518"/>
                        </a:cubicBezTo>
                        <a:cubicBezTo>
                          <a:pt x="2639" y="452"/>
                          <a:pt x="2678" y="385"/>
                          <a:pt x="2716" y="321"/>
                        </a:cubicBezTo>
                        <a:lnTo>
                          <a:pt x="3043" y="456"/>
                        </a:lnTo>
                        <a:cubicBezTo>
                          <a:pt x="3025" y="529"/>
                          <a:pt x="3005" y="603"/>
                          <a:pt x="2985" y="677"/>
                        </a:cubicBezTo>
                        <a:cubicBezTo>
                          <a:pt x="2957" y="782"/>
                          <a:pt x="2994" y="892"/>
                          <a:pt x="3079" y="959"/>
                        </a:cubicBezTo>
                        <a:cubicBezTo>
                          <a:pt x="3177" y="1035"/>
                          <a:pt x="3265" y="1123"/>
                          <a:pt x="3341" y="1221"/>
                        </a:cubicBezTo>
                        <a:cubicBezTo>
                          <a:pt x="3408" y="1306"/>
                          <a:pt x="3518" y="1343"/>
                          <a:pt x="3623" y="1315"/>
                        </a:cubicBezTo>
                        <a:cubicBezTo>
                          <a:pt x="3697" y="1295"/>
                          <a:pt x="3771" y="1275"/>
                          <a:pt x="3844" y="1257"/>
                        </a:cubicBezTo>
                        <a:lnTo>
                          <a:pt x="3979" y="1584"/>
                        </a:lnTo>
                        <a:cubicBezTo>
                          <a:pt x="3915" y="1622"/>
                          <a:pt x="3849" y="1661"/>
                          <a:pt x="3782" y="1699"/>
                        </a:cubicBezTo>
                        <a:cubicBezTo>
                          <a:pt x="3688" y="1753"/>
                          <a:pt x="3636" y="1857"/>
                          <a:pt x="3649" y="1964"/>
                        </a:cubicBezTo>
                        <a:cubicBezTo>
                          <a:pt x="3665" y="2087"/>
                          <a:pt x="3665" y="2212"/>
                          <a:pt x="3649" y="2335"/>
                        </a:cubicBezTo>
                        <a:cubicBezTo>
                          <a:pt x="3636" y="2442"/>
                          <a:pt x="3688" y="2547"/>
                          <a:pt x="3782" y="2601"/>
                        </a:cubicBezTo>
                        <a:cubicBezTo>
                          <a:pt x="3848" y="2639"/>
                          <a:pt x="3914" y="2678"/>
                          <a:pt x="3979" y="2716"/>
                        </a:cubicBezTo>
                        <a:lnTo>
                          <a:pt x="3844" y="3043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  <p:sp>
                <p:nvSpPr>
                  <p:cNvPr id="276" name="Freeform 471"/>
                  <p:cNvSpPr/>
                  <p:nvPr/>
                </p:nvSpPr>
                <p:spPr>
                  <a:xfrm>
                    <a:off x="1722600" y="3825000"/>
                    <a:ext cx="91440" cy="860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16" h="2085">
                        <a:moveTo>
                          <a:pt x="2010" y="734"/>
                        </a:moveTo>
                        <a:lnTo>
                          <a:pt x="2010" y="734"/>
                        </a:lnTo>
                        <a:cubicBezTo>
                          <a:pt x="1804" y="237"/>
                          <a:pt x="1232" y="0"/>
                          <a:pt x="734" y="206"/>
                        </a:cubicBezTo>
                        <a:cubicBezTo>
                          <a:pt x="237" y="412"/>
                          <a:pt x="0" y="984"/>
                          <a:pt x="206" y="1482"/>
                        </a:cubicBezTo>
                        <a:cubicBezTo>
                          <a:pt x="306" y="1723"/>
                          <a:pt x="493" y="1910"/>
                          <a:pt x="734" y="2010"/>
                        </a:cubicBezTo>
                        <a:cubicBezTo>
                          <a:pt x="855" y="2060"/>
                          <a:pt x="981" y="2085"/>
                          <a:pt x="1108" y="2085"/>
                        </a:cubicBezTo>
                        <a:cubicBezTo>
                          <a:pt x="1235" y="2085"/>
                          <a:pt x="1361" y="2060"/>
                          <a:pt x="1482" y="2010"/>
                        </a:cubicBezTo>
                        <a:cubicBezTo>
                          <a:pt x="1979" y="1804"/>
                          <a:pt x="2216" y="1232"/>
                          <a:pt x="2010" y="734"/>
                        </a:cubicBezTo>
                        <a:close/>
                        <a:moveTo>
                          <a:pt x="1372" y="1745"/>
                        </a:moveTo>
                        <a:cubicBezTo>
                          <a:pt x="1202" y="1816"/>
                          <a:pt x="1014" y="1816"/>
                          <a:pt x="844" y="1745"/>
                        </a:cubicBezTo>
                        <a:cubicBezTo>
                          <a:pt x="674" y="1675"/>
                          <a:pt x="541" y="1542"/>
                          <a:pt x="471" y="1372"/>
                        </a:cubicBezTo>
                        <a:cubicBezTo>
                          <a:pt x="325" y="1021"/>
                          <a:pt x="493" y="616"/>
                          <a:pt x="844" y="471"/>
                        </a:cubicBezTo>
                        <a:cubicBezTo>
                          <a:pt x="930" y="435"/>
                          <a:pt x="1019" y="418"/>
                          <a:pt x="1107" y="418"/>
                        </a:cubicBezTo>
                        <a:cubicBezTo>
                          <a:pt x="1378" y="418"/>
                          <a:pt x="1635" y="579"/>
                          <a:pt x="1745" y="844"/>
                        </a:cubicBezTo>
                        <a:cubicBezTo>
                          <a:pt x="1891" y="1195"/>
                          <a:pt x="1723" y="1600"/>
                          <a:pt x="1372" y="1745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  <p:sp>
                <p:nvSpPr>
                  <p:cNvPr id="277" name="Freeform 472"/>
                  <p:cNvSpPr/>
                  <p:nvPr/>
                </p:nvSpPr>
                <p:spPr>
                  <a:xfrm>
                    <a:off x="1811160" y="3693600"/>
                    <a:ext cx="134280" cy="1342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52" h="3252">
                        <a:moveTo>
                          <a:pt x="3059" y="1262"/>
                        </a:moveTo>
                        <a:cubicBezTo>
                          <a:pt x="3009" y="1254"/>
                          <a:pt x="2959" y="1247"/>
                          <a:pt x="2908" y="1240"/>
                        </a:cubicBezTo>
                        <a:cubicBezTo>
                          <a:pt x="2882" y="1155"/>
                          <a:pt x="2847" y="1071"/>
                          <a:pt x="2805" y="993"/>
                        </a:cubicBezTo>
                        <a:cubicBezTo>
                          <a:pt x="2836" y="952"/>
                          <a:pt x="2867" y="911"/>
                          <a:pt x="2897" y="870"/>
                        </a:cubicBezTo>
                        <a:cubicBezTo>
                          <a:pt x="2963" y="781"/>
                          <a:pt x="2953" y="654"/>
                          <a:pt x="2875" y="575"/>
                        </a:cubicBezTo>
                        <a:lnTo>
                          <a:pt x="2677" y="377"/>
                        </a:lnTo>
                        <a:cubicBezTo>
                          <a:pt x="2598" y="299"/>
                          <a:pt x="2471" y="289"/>
                          <a:pt x="2382" y="355"/>
                        </a:cubicBezTo>
                        <a:cubicBezTo>
                          <a:pt x="2341" y="385"/>
                          <a:pt x="2300" y="416"/>
                          <a:pt x="2259" y="447"/>
                        </a:cubicBezTo>
                        <a:cubicBezTo>
                          <a:pt x="2181" y="405"/>
                          <a:pt x="2097" y="370"/>
                          <a:pt x="2012" y="344"/>
                        </a:cubicBezTo>
                        <a:cubicBezTo>
                          <a:pt x="2005" y="293"/>
                          <a:pt x="1998" y="243"/>
                          <a:pt x="1990" y="193"/>
                        </a:cubicBezTo>
                        <a:cubicBezTo>
                          <a:pt x="1974" y="83"/>
                          <a:pt x="1877" y="0"/>
                          <a:pt x="1766" y="0"/>
                        </a:cubicBezTo>
                        <a:lnTo>
                          <a:pt x="1486" y="0"/>
                        </a:lnTo>
                        <a:cubicBezTo>
                          <a:pt x="1375" y="0"/>
                          <a:pt x="1278" y="83"/>
                          <a:pt x="1262" y="193"/>
                        </a:cubicBezTo>
                        <a:cubicBezTo>
                          <a:pt x="1254" y="242"/>
                          <a:pt x="1247" y="293"/>
                          <a:pt x="1240" y="344"/>
                        </a:cubicBezTo>
                        <a:cubicBezTo>
                          <a:pt x="1155" y="370"/>
                          <a:pt x="1072" y="405"/>
                          <a:pt x="993" y="447"/>
                        </a:cubicBezTo>
                        <a:cubicBezTo>
                          <a:pt x="952" y="416"/>
                          <a:pt x="911" y="385"/>
                          <a:pt x="870" y="355"/>
                        </a:cubicBezTo>
                        <a:cubicBezTo>
                          <a:pt x="781" y="289"/>
                          <a:pt x="654" y="299"/>
                          <a:pt x="575" y="377"/>
                        </a:cubicBezTo>
                        <a:lnTo>
                          <a:pt x="378" y="575"/>
                        </a:lnTo>
                        <a:cubicBezTo>
                          <a:pt x="299" y="654"/>
                          <a:pt x="289" y="781"/>
                          <a:pt x="355" y="870"/>
                        </a:cubicBezTo>
                        <a:cubicBezTo>
                          <a:pt x="385" y="911"/>
                          <a:pt x="416" y="952"/>
                          <a:pt x="447" y="993"/>
                        </a:cubicBezTo>
                        <a:cubicBezTo>
                          <a:pt x="405" y="1071"/>
                          <a:pt x="370" y="1155"/>
                          <a:pt x="345" y="1240"/>
                        </a:cubicBezTo>
                        <a:cubicBezTo>
                          <a:pt x="293" y="1247"/>
                          <a:pt x="243" y="1254"/>
                          <a:pt x="193" y="1262"/>
                        </a:cubicBezTo>
                        <a:cubicBezTo>
                          <a:pt x="83" y="1278"/>
                          <a:pt x="0" y="1375"/>
                          <a:pt x="0" y="1486"/>
                        </a:cubicBezTo>
                        <a:lnTo>
                          <a:pt x="0" y="1766"/>
                        </a:lnTo>
                        <a:cubicBezTo>
                          <a:pt x="0" y="1877"/>
                          <a:pt x="83" y="1974"/>
                          <a:pt x="193" y="1990"/>
                        </a:cubicBezTo>
                        <a:cubicBezTo>
                          <a:pt x="243" y="1998"/>
                          <a:pt x="293" y="2005"/>
                          <a:pt x="345" y="2012"/>
                        </a:cubicBezTo>
                        <a:cubicBezTo>
                          <a:pt x="370" y="2097"/>
                          <a:pt x="405" y="2180"/>
                          <a:pt x="447" y="2259"/>
                        </a:cubicBezTo>
                        <a:cubicBezTo>
                          <a:pt x="416" y="2300"/>
                          <a:pt x="385" y="2341"/>
                          <a:pt x="355" y="2382"/>
                        </a:cubicBezTo>
                        <a:cubicBezTo>
                          <a:pt x="289" y="2471"/>
                          <a:pt x="299" y="2598"/>
                          <a:pt x="378" y="2677"/>
                        </a:cubicBezTo>
                        <a:lnTo>
                          <a:pt x="575" y="2874"/>
                        </a:lnTo>
                        <a:cubicBezTo>
                          <a:pt x="654" y="2953"/>
                          <a:pt x="781" y="2963"/>
                          <a:pt x="870" y="2897"/>
                        </a:cubicBezTo>
                        <a:cubicBezTo>
                          <a:pt x="911" y="2867"/>
                          <a:pt x="952" y="2836"/>
                          <a:pt x="993" y="2805"/>
                        </a:cubicBezTo>
                        <a:cubicBezTo>
                          <a:pt x="1072" y="2847"/>
                          <a:pt x="1155" y="2882"/>
                          <a:pt x="1240" y="2907"/>
                        </a:cubicBezTo>
                        <a:cubicBezTo>
                          <a:pt x="1247" y="2959"/>
                          <a:pt x="1254" y="3009"/>
                          <a:pt x="1262" y="3059"/>
                        </a:cubicBezTo>
                        <a:cubicBezTo>
                          <a:pt x="1278" y="3169"/>
                          <a:pt x="1375" y="3252"/>
                          <a:pt x="1486" y="3252"/>
                        </a:cubicBezTo>
                        <a:lnTo>
                          <a:pt x="1766" y="3252"/>
                        </a:lnTo>
                        <a:cubicBezTo>
                          <a:pt x="1877" y="3252"/>
                          <a:pt x="1974" y="3169"/>
                          <a:pt x="1990" y="3059"/>
                        </a:cubicBezTo>
                        <a:cubicBezTo>
                          <a:pt x="1998" y="3009"/>
                          <a:pt x="2005" y="2959"/>
                          <a:pt x="2012" y="2907"/>
                        </a:cubicBezTo>
                        <a:cubicBezTo>
                          <a:pt x="2097" y="2882"/>
                          <a:pt x="2180" y="2847"/>
                          <a:pt x="2259" y="2805"/>
                        </a:cubicBezTo>
                        <a:cubicBezTo>
                          <a:pt x="2300" y="2836"/>
                          <a:pt x="2341" y="2867"/>
                          <a:pt x="2382" y="2897"/>
                        </a:cubicBezTo>
                        <a:cubicBezTo>
                          <a:pt x="2471" y="2963"/>
                          <a:pt x="2598" y="2953"/>
                          <a:pt x="2677" y="2874"/>
                        </a:cubicBezTo>
                        <a:lnTo>
                          <a:pt x="2875" y="2677"/>
                        </a:lnTo>
                        <a:cubicBezTo>
                          <a:pt x="2953" y="2598"/>
                          <a:pt x="2963" y="2471"/>
                          <a:pt x="2897" y="2382"/>
                        </a:cubicBezTo>
                        <a:cubicBezTo>
                          <a:pt x="2867" y="2341"/>
                          <a:pt x="2836" y="2300"/>
                          <a:pt x="2805" y="2259"/>
                        </a:cubicBezTo>
                        <a:cubicBezTo>
                          <a:pt x="2847" y="2180"/>
                          <a:pt x="2882" y="2097"/>
                          <a:pt x="2908" y="2012"/>
                        </a:cubicBezTo>
                        <a:cubicBezTo>
                          <a:pt x="2959" y="2005"/>
                          <a:pt x="3009" y="1998"/>
                          <a:pt x="3059" y="1990"/>
                        </a:cubicBezTo>
                        <a:cubicBezTo>
                          <a:pt x="3169" y="1974"/>
                          <a:pt x="3252" y="1877"/>
                          <a:pt x="3252" y="1766"/>
                        </a:cubicBezTo>
                        <a:lnTo>
                          <a:pt x="3252" y="1486"/>
                        </a:lnTo>
                        <a:cubicBezTo>
                          <a:pt x="3252" y="1375"/>
                          <a:pt x="3169" y="1278"/>
                          <a:pt x="3059" y="1262"/>
                        </a:cubicBezTo>
                        <a:close/>
                        <a:moveTo>
                          <a:pt x="2980" y="1727"/>
                        </a:moveTo>
                        <a:cubicBezTo>
                          <a:pt x="2935" y="1733"/>
                          <a:pt x="2889" y="1740"/>
                          <a:pt x="2843" y="1746"/>
                        </a:cubicBezTo>
                        <a:cubicBezTo>
                          <a:pt x="2752" y="1757"/>
                          <a:pt x="2678" y="1822"/>
                          <a:pt x="2654" y="1910"/>
                        </a:cubicBezTo>
                        <a:cubicBezTo>
                          <a:pt x="2630" y="1994"/>
                          <a:pt x="2597" y="2075"/>
                          <a:pt x="2553" y="2152"/>
                        </a:cubicBezTo>
                        <a:cubicBezTo>
                          <a:pt x="2508" y="2231"/>
                          <a:pt x="2515" y="2329"/>
                          <a:pt x="2571" y="2402"/>
                        </a:cubicBezTo>
                        <a:cubicBezTo>
                          <a:pt x="2599" y="2439"/>
                          <a:pt x="2627" y="2476"/>
                          <a:pt x="2655" y="2512"/>
                        </a:cubicBezTo>
                        <a:lnTo>
                          <a:pt x="2512" y="2655"/>
                        </a:lnTo>
                        <a:cubicBezTo>
                          <a:pt x="2475" y="2627"/>
                          <a:pt x="2439" y="2599"/>
                          <a:pt x="2402" y="2571"/>
                        </a:cubicBezTo>
                        <a:cubicBezTo>
                          <a:pt x="2329" y="2515"/>
                          <a:pt x="2231" y="2508"/>
                          <a:pt x="2152" y="2553"/>
                        </a:cubicBezTo>
                        <a:cubicBezTo>
                          <a:pt x="2076" y="2597"/>
                          <a:pt x="1994" y="2630"/>
                          <a:pt x="1910" y="2654"/>
                        </a:cubicBezTo>
                        <a:cubicBezTo>
                          <a:pt x="1822" y="2678"/>
                          <a:pt x="1758" y="2752"/>
                          <a:pt x="1746" y="2843"/>
                        </a:cubicBezTo>
                        <a:cubicBezTo>
                          <a:pt x="1740" y="2889"/>
                          <a:pt x="1733" y="2935"/>
                          <a:pt x="1727" y="2980"/>
                        </a:cubicBezTo>
                        <a:lnTo>
                          <a:pt x="1525" y="2980"/>
                        </a:lnTo>
                        <a:cubicBezTo>
                          <a:pt x="1519" y="2935"/>
                          <a:pt x="1512" y="2889"/>
                          <a:pt x="1506" y="2843"/>
                        </a:cubicBezTo>
                        <a:cubicBezTo>
                          <a:pt x="1495" y="2752"/>
                          <a:pt x="1430" y="2678"/>
                          <a:pt x="1342" y="2654"/>
                        </a:cubicBezTo>
                        <a:cubicBezTo>
                          <a:pt x="1258" y="2630"/>
                          <a:pt x="1177" y="2597"/>
                          <a:pt x="1100" y="2553"/>
                        </a:cubicBezTo>
                        <a:cubicBezTo>
                          <a:pt x="1021" y="2508"/>
                          <a:pt x="923" y="2515"/>
                          <a:pt x="850" y="2571"/>
                        </a:cubicBezTo>
                        <a:cubicBezTo>
                          <a:pt x="813" y="2599"/>
                          <a:pt x="777" y="2627"/>
                          <a:pt x="740" y="2655"/>
                        </a:cubicBezTo>
                        <a:lnTo>
                          <a:pt x="597" y="2512"/>
                        </a:lnTo>
                        <a:cubicBezTo>
                          <a:pt x="625" y="2475"/>
                          <a:pt x="653" y="2439"/>
                          <a:pt x="681" y="2402"/>
                        </a:cubicBezTo>
                        <a:cubicBezTo>
                          <a:pt x="737" y="2329"/>
                          <a:pt x="744" y="2231"/>
                          <a:pt x="699" y="2152"/>
                        </a:cubicBezTo>
                        <a:cubicBezTo>
                          <a:pt x="655" y="2075"/>
                          <a:pt x="622" y="1994"/>
                          <a:pt x="598" y="1910"/>
                        </a:cubicBezTo>
                        <a:cubicBezTo>
                          <a:pt x="574" y="1822"/>
                          <a:pt x="500" y="1757"/>
                          <a:pt x="409" y="1746"/>
                        </a:cubicBezTo>
                        <a:cubicBezTo>
                          <a:pt x="363" y="1740"/>
                          <a:pt x="317" y="1733"/>
                          <a:pt x="272" y="1727"/>
                        </a:cubicBezTo>
                        <a:lnTo>
                          <a:pt x="272" y="1525"/>
                        </a:lnTo>
                        <a:cubicBezTo>
                          <a:pt x="317" y="1519"/>
                          <a:pt x="363" y="1512"/>
                          <a:pt x="409" y="1506"/>
                        </a:cubicBezTo>
                        <a:cubicBezTo>
                          <a:pt x="500" y="1494"/>
                          <a:pt x="574" y="1430"/>
                          <a:pt x="598" y="1342"/>
                        </a:cubicBezTo>
                        <a:cubicBezTo>
                          <a:pt x="622" y="1258"/>
                          <a:pt x="655" y="1176"/>
                          <a:pt x="699" y="1100"/>
                        </a:cubicBezTo>
                        <a:cubicBezTo>
                          <a:pt x="744" y="1021"/>
                          <a:pt x="737" y="923"/>
                          <a:pt x="681" y="850"/>
                        </a:cubicBezTo>
                        <a:cubicBezTo>
                          <a:pt x="653" y="813"/>
                          <a:pt x="625" y="776"/>
                          <a:pt x="597" y="740"/>
                        </a:cubicBezTo>
                        <a:lnTo>
                          <a:pt x="740" y="597"/>
                        </a:lnTo>
                        <a:cubicBezTo>
                          <a:pt x="777" y="625"/>
                          <a:pt x="813" y="653"/>
                          <a:pt x="850" y="681"/>
                        </a:cubicBezTo>
                        <a:cubicBezTo>
                          <a:pt x="923" y="737"/>
                          <a:pt x="1021" y="744"/>
                          <a:pt x="1100" y="699"/>
                        </a:cubicBezTo>
                        <a:cubicBezTo>
                          <a:pt x="1177" y="655"/>
                          <a:pt x="1258" y="622"/>
                          <a:pt x="1342" y="598"/>
                        </a:cubicBezTo>
                        <a:cubicBezTo>
                          <a:pt x="1430" y="574"/>
                          <a:pt x="1495" y="500"/>
                          <a:pt x="1506" y="409"/>
                        </a:cubicBezTo>
                        <a:cubicBezTo>
                          <a:pt x="1512" y="363"/>
                          <a:pt x="1519" y="317"/>
                          <a:pt x="1525" y="272"/>
                        </a:cubicBezTo>
                        <a:lnTo>
                          <a:pt x="1727" y="272"/>
                        </a:lnTo>
                        <a:cubicBezTo>
                          <a:pt x="1733" y="317"/>
                          <a:pt x="1740" y="363"/>
                          <a:pt x="1746" y="409"/>
                        </a:cubicBezTo>
                        <a:cubicBezTo>
                          <a:pt x="1758" y="500"/>
                          <a:pt x="1822" y="574"/>
                          <a:pt x="1910" y="598"/>
                        </a:cubicBezTo>
                        <a:cubicBezTo>
                          <a:pt x="1994" y="622"/>
                          <a:pt x="2076" y="655"/>
                          <a:pt x="2152" y="699"/>
                        </a:cubicBezTo>
                        <a:cubicBezTo>
                          <a:pt x="2231" y="744"/>
                          <a:pt x="2329" y="737"/>
                          <a:pt x="2402" y="681"/>
                        </a:cubicBezTo>
                        <a:cubicBezTo>
                          <a:pt x="2439" y="653"/>
                          <a:pt x="2475" y="625"/>
                          <a:pt x="2512" y="597"/>
                        </a:cubicBezTo>
                        <a:lnTo>
                          <a:pt x="2655" y="740"/>
                        </a:lnTo>
                        <a:cubicBezTo>
                          <a:pt x="2627" y="776"/>
                          <a:pt x="2599" y="813"/>
                          <a:pt x="2571" y="850"/>
                        </a:cubicBezTo>
                        <a:cubicBezTo>
                          <a:pt x="2515" y="923"/>
                          <a:pt x="2508" y="1021"/>
                          <a:pt x="2553" y="1100"/>
                        </a:cubicBezTo>
                        <a:cubicBezTo>
                          <a:pt x="2597" y="1176"/>
                          <a:pt x="2630" y="1258"/>
                          <a:pt x="2654" y="1342"/>
                        </a:cubicBezTo>
                        <a:cubicBezTo>
                          <a:pt x="2678" y="1430"/>
                          <a:pt x="2752" y="1494"/>
                          <a:pt x="2843" y="1506"/>
                        </a:cubicBezTo>
                        <a:cubicBezTo>
                          <a:pt x="2889" y="1512"/>
                          <a:pt x="2935" y="1519"/>
                          <a:pt x="2980" y="1525"/>
                        </a:cubicBezTo>
                        <a:lnTo>
                          <a:pt x="2980" y="1727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  <p:sp>
                <p:nvSpPr>
                  <p:cNvPr id="278" name="Freeform 473"/>
                  <p:cNvSpPr/>
                  <p:nvPr/>
                </p:nvSpPr>
                <p:spPr>
                  <a:xfrm>
                    <a:off x="1854720" y="3736800"/>
                    <a:ext cx="47520" cy="478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0" h="1160">
                        <a:moveTo>
                          <a:pt x="580" y="0"/>
                        </a:moveTo>
                        <a:cubicBezTo>
                          <a:pt x="260" y="0"/>
                          <a:pt x="0" y="260"/>
                          <a:pt x="0" y="580"/>
                        </a:cubicBezTo>
                        <a:cubicBezTo>
                          <a:pt x="0" y="900"/>
                          <a:pt x="260" y="1160"/>
                          <a:pt x="580" y="1160"/>
                        </a:cubicBezTo>
                        <a:cubicBezTo>
                          <a:pt x="900" y="1160"/>
                          <a:pt x="1160" y="900"/>
                          <a:pt x="1160" y="580"/>
                        </a:cubicBezTo>
                        <a:cubicBezTo>
                          <a:pt x="1160" y="260"/>
                          <a:pt x="900" y="0"/>
                          <a:pt x="580" y="0"/>
                        </a:cubicBezTo>
                        <a:close/>
                        <a:moveTo>
                          <a:pt x="580" y="902"/>
                        </a:moveTo>
                        <a:cubicBezTo>
                          <a:pt x="402" y="902"/>
                          <a:pt x="258" y="758"/>
                          <a:pt x="258" y="580"/>
                        </a:cubicBezTo>
                        <a:cubicBezTo>
                          <a:pt x="258" y="402"/>
                          <a:pt x="402" y="258"/>
                          <a:pt x="580" y="258"/>
                        </a:cubicBezTo>
                        <a:cubicBezTo>
                          <a:pt x="758" y="258"/>
                          <a:pt x="902" y="402"/>
                          <a:pt x="902" y="580"/>
                        </a:cubicBezTo>
                        <a:cubicBezTo>
                          <a:pt x="902" y="758"/>
                          <a:pt x="758" y="902"/>
                          <a:pt x="580" y="90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0">
                    <a:noFill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/>
                </p:style>
              </p:sp>
            </p:grpSp>
          </p:grpSp>
        </p:grpSp>
      </p:grpSp>
      <p:grpSp>
        <p:nvGrpSpPr>
          <p:cNvPr id="279" name="Group 125"/>
          <p:cNvGrpSpPr/>
          <p:nvPr/>
        </p:nvGrpSpPr>
        <p:grpSpPr>
          <a:xfrm>
            <a:off x="5988240" y="2460240"/>
            <a:ext cx="1644480" cy="1389240"/>
            <a:chOff x="5988240" y="2460240"/>
            <a:chExt cx="1644480" cy="1389240"/>
          </a:xfrm>
        </p:grpSpPr>
        <p:grpSp>
          <p:nvGrpSpPr>
            <p:cNvPr id="280" name="Group 133"/>
            <p:cNvGrpSpPr/>
            <p:nvPr/>
          </p:nvGrpSpPr>
          <p:grpSpPr>
            <a:xfrm>
              <a:off x="6273000" y="2460240"/>
              <a:ext cx="1307520" cy="1389240"/>
              <a:chOff x="6273000" y="2460240"/>
              <a:chExt cx="1307520" cy="1389240"/>
            </a:xfrm>
          </p:grpSpPr>
          <p:sp>
            <p:nvSpPr>
              <p:cNvPr id="281" name="Oval 139"/>
              <p:cNvSpPr/>
              <p:nvPr/>
            </p:nvSpPr>
            <p:spPr>
              <a:xfrm>
                <a:off x="6474600" y="2581200"/>
                <a:ext cx="866160" cy="866160"/>
              </a:xfrm>
              <a:prstGeom prst="ellipse">
                <a:avLst/>
              </a:prstGeom>
              <a:solidFill>
                <a:srgbClr val="00B0F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2" name="Oval 140"/>
              <p:cNvSpPr/>
              <p:nvPr/>
            </p:nvSpPr>
            <p:spPr>
              <a:xfrm>
                <a:off x="6838560" y="3107520"/>
                <a:ext cx="741960" cy="741960"/>
              </a:xfrm>
              <a:prstGeom prst="ellipse">
                <a:avLst/>
              </a:prstGeom>
              <a:solidFill>
                <a:srgbClr val="00B0F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3" name="Oval 141"/>
              <p:cNvSpPr/>
              <p:nvPr/>
            </p:nvSpPr>
            <p:spPr>
              <a:xfrm>
                <a:off x="6273000" y="2460240"/>
                <a:ext cx="562680" cy="562680"/>
              </a:xfrm>
              <a:prstGeom prst="ellipse">
                <a:avLst/>
              </a:prstGeom>
              <a:solidFill>
                <a:srgbClr val="00B0F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4" name="Oval 142"/>
              <p:cNvSpPr/>
              <p:nvPr/>
            </p:nvSpPr>
            <p:spPr>
              <a:xfrm>
                <a:off x="6428880" y="3237840"/>
                <a:ext cx="498240" cy="498240"/>
              </a:xfrm>
              <a:prstGeom prst="ellipse">
                <a:avLst/>
              </a:prstGeom>
              <a:solidFill>
                <a:srgbClr val="00B0F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85" name="Oval 143"/>
              <p:cNvSpPr/>
              <p:nvPr/>
            </p:nvSpPr>
            <p:spPr>
              <a:xfrm>
                <a:off x="7110360" y="2510280"/>
                <a:ext cx="461160" cy="461160"/>
              </a:xfrm>
              <a:prstGeom prst="ellipse">
                <a:avLst/>
              </a:prstGeom>
              <a:solidFill>
                <a:srgbClr val="00B0F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286" name="TextBox 134"/>
            <p:cNvSpPr/>
            <p:nvPr/>
          </p:nvSpPr>
          <p:spPr>
            <a:xfrm>
              <a:off x="5988240" y="3040200"/>
              <a:ext cx="640440" cy="302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700" b="0" strike="noStrike" spc="-1">
                  <a:solidFill>
                    <a:srgbClr val="FFFFFF"/>
                  </a:solidFill>
                  <a:latin typeface="Arial"/>
                </a:rPr>
                <a:t>Machine </a:t>
              </a:r>
              <a:endParaRPr lang="en-IN" sz="700" b="0" strike="noStrike" spc="-1">
                <a:latin typeface="Arial"/>
              </a:endParaRPr>
            </a:p>
            <a:p>
              <a:pPr algn="ctr">
                <a:lnSpc>
                  <a:spcPct val="100000"/>
                </a:lnSpc>
                <a:buNone/>
              </a:pPr>
              <a:r>
                <a:rPr lang="en-US" sz="700" b="0" strike="noStrike" spc="-1">
                  <a:solidFill>
                    <a:srgbClr val="FFFFFF"/>
                  </a:solidFill>
                  <a:latin typeface="Arial"/>
                </a:rPr>
                <a:t>Learning</a:t>
              </a:r>
              <a:endParaRPr lang="en-IN" sz="700" b="0" strike="noStrike" spc="-1">
                <a:latin typeface="Arial"/>
              </a:endParaRPr>
            </a:p>
          </p:txBody>
        </p:sp>
        <p:sp>
          <p:nvSpPr>
            <p:cNvPr id="287" name="TextBox 135"/>
            <p:cNvSpPr/>
            <p:nvPr/>
          </p:nvSpPr>
          <p:spPr>
            <a:xfrm>
              <a:off x="6654960" y="2522520"/>
              <a:ext cx="562320" cy="196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700" b="0" strike="noStrike" spc="-1">
                  <a:solidFill>
                    <a:srgbClr val="FFFFFF"/>
                  </a:solidFill>
                  <a:latin typeface="Arial"/>
                </a:rPr>
                <a:t>SQL</a:t>
              </a:r>
              <a:endParaRPr lang="en-IN" sz="700" b="0" strike="noStrike" spc="-1">
                <a:latin typeface="Arial"/>
              </a:endParaRPr>
            </a:p>
          </p:txBody>
        </p:sp>
        <p:sp>
          <p:nvSpPr>
            <p:cNvPr id="288" name="TextBox 136"/>
            <p:cNvSpPr/>
            <p:nvPr/>
          </p:nvSpPr>
          <p:spPr>
            <a:xfrm>
              <a:off x="7088040" y="2550600"/>
              <a:ext cx="544680" cy="196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700" b="0" strike="noStrike" spc="-1">
                  <a:solidFill>
                    <a:srgbClr val="FFFFFF"/>
                  </a:solidFill>
                  <a:latin typeface="Arial"/>
                </a:rPr>
                <a:t>HTML</a:t>
              </a:r>
              <a:endParaRPr lang="en-IN" sz="700" b="0" strike="noStrike" spc="-1">
                <a:latin typeface="Arial"/>
              </a:endParaRPr>
            </a:p>
          </p:txBody>
        </p:sp>
        <p:sp>
          <p:nvSpPr>
            <p:cNvPr id="289" name="TextBox 137"/>
            <p:cNvSpPr/>
            <p:nvPr/>
          </p:nvSpPr>
          <p:spPr>
            <a:xfrm>
              <a:off x="6569640" y="2909520"/>
              <a:ext cx="673560" cy="19620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700" b="0" strike="noStrike" spc="-1">
                  <a:solidFill>
                    <a:srgbClr val="FFFFFF"/>
                  </a:solidFill>
                  <a:latin typeface="Arial"/>
                </a:rPr>
                <a:t>Python</a:t>
              </a:r>
              <a:endParaRPr lang="en-IN" sz="700" b="0" strike="noStrike" spc="-1">
                <a:latin typeface="Arial"/>
              </a:endParaRPr>
            </a:p>
          </p:txBody>
        </p:sp>
        <p:sp>
          <p:nvSpPr>
            <p:cNvPr id="290" name="TextBox 138"/>
            <p:cNvSpPr/>
            <p:nvPr/>
          </p:nvSpPr>
          <p:spPr>
            <a:xfrm>
              <a:off x="6895080" y="3330000"/>
              <a:ext cx="670320" cy="3027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 algn="ctr">
                <a:lnSpc>
                  <a:spcPct val="100000"/>
                </a:lnSpc>
                <a:buNone/>
              </a:pPr>
              <a:r>
                <a:rPr lang="en-US" sz="700" b="0" strike="noStrike" spc="-1">
                  <a:solidFill>
                    <a:srgbClr val="FFFFFF"/>
                  </a:solidFill>
                  <a:latin typeface="Arial"/>
                </a:rPr>
                <a:t>Microsoft Office</a:t>
              </a:r>
              <a:endParaRPr lang="en-IN" sz="700" b="0" strike="noStrike" spc="-1">
                <a:latin typeface="Arial"/>
              </a:endParaRPr>
            </a:p>
          </p:txBody>
        </p:sp>
      </p:grpSp>
      <p:grpSp>
        <p:nvGrpSpPr>
          <p:cNvPr id="291" name="Group 126"/>
          <p:cNvGrpSpPr/>
          <p:nvPr/>
        </p:nvGrpSpPr>
        <p:grpSpPr>
          <a:xfrm>
            <a:off x="5992200" y="1780560"/>
            <a:ext cx="1814400" cy="457920"/>
            <a:chOff x="5992200" y="1780560"/>
            <a:chExt cx="1814400" cy="457920"/>
          </a:xfrm>
        </p:grpSpPr>
        <p:sp>
          <p:nvSpPr>
            <p:cNvPr id="292" name="TextBox 127"/>
            <p:cNvSpPr/>
            <p:nvPr/>
          </p:nvSpPr>
          <p:spPr>
            <a:xfrm>
              <a:off x="6510960" y="1843920"/>
              <a:ext cx="122616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2000" b="1" strike="noStrike" spc="-1">
                  <a:solidFill>
                    <a:srgbClr val="FFFFFF"/>
                  </a:solidFill>
                  <a:latin typeface="Arial"/>
                </a:rPr>
                <a:t>Skills</a:t>
              </a:r>
              <a:endParaRPr lang="en-IN" sz="2000" b="0" strike="noStrike" spc="-1">
                <a:latin typeface="Arial"/>
              </a:endParaRPr>
            </a:p>
          </p:txBody>
        </p:sp>
        <p:grpSp>
          <p:nvGrpSpPr>
            <p:cNvPr id="293" name="Group 128"/>
            <p:cNvGrpSpPr/>
            <p:nvPr/>
          </p:nvGrpSpPr>
          <p:grpSpPr>
            <a:xfrm>
              <a:off x="5992200" y="1780560"/>
              <a:ext cx="1814400" cy="447120"/>
              <a:chOff x="5992200" y="1780560"/>
              <a:chExt cx="1814400" cy="447120"/>
            </a:xfrm>
          </p:grpSpPr>
          <p:sp>
            <p:nvSpPr>
              <p:cNvPr id="294" name="Straight Connector 129"/>
              <p:cNvSpPr/>
              <p:nvPr/>
            </p:nvSpPr>
            <p:spPr>
              <a:xfrm>
                <a:off x="6409800" y="2227320"/>
                <a:ext cx="1396800" cy="360"/>
              </a:xfrm>
              <a:prstGeom prst="line">
                <a:avLst/>
              </a:prstGeom>
              <a:ln w="19050" cap="rnd">
                <a:solidFill>
                  <a:srgbClr val="FFFFFF">
                    <a:lumMod val="65000"/>
                    <a:lumOff val="35000"/>
                  </a:srgb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295" name="Group 130"/>
              <p:cNvGrpSpPr/>
              <p:nvPr/>
            </p:nvGrpSpPr>
            <p:grpSpPr>
              <a:xfrm>
                <a:off x="5992200" y="1780560"/>
                <a:ext cx="406440" cy="406440"/>
                <a:chOff x="5992200" y="1780560"/>
                <a:chExt cx="406440" cy="406440"/>
              </a:xfrm>
            </p:grpSpPr>
            <p:sp>
              <p:nvSpPr>
                <p:cNvPr id="296" name="Oval 131"/>
                <p:cNvSpPr/>
                <p:nvPr/>
              </p:nvSpPr>
              <p:spPr>
                <a:xfrm>
                  <a:off x="5992200" y="1780560"/>
                  <a:ext cx="406440" cy="406440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97" name="Freeform 132"/>
                <p:cNvSpPr/>
                <p:nvPr/>
              </p:nvSpPr>
              <p:spPr>
                <a:xfrm rot="11026800">
                  <a:off x="6084000" y="1872360"/>
                  <a:ext cx="222840" cy="22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69935" h="10790084">
                      <a:moveTo>
                        <a:pt x="3124430" y="10784582"/>
                      </a:moveTo>
                      <a:cubicBezTo>
                        <a:pt x="2953178" y="10795898"/>
                        <a:pt x="2784834" y="10789593"/>
                        <a:pt x="2621169" y="10767220"/>
                      </a:cubicBezTo>
                      <a:lnTo>
                        <a:pt x="2383507" y="10722573"/>
                      </a:lnTo>
                      <a:lnTo>
                        <a:pt x="3532037" y="9491082"/>
                      </a:lnTo>
                      <a:lnTo>
                        <a:pt x="3401694" y="7959805"/>
                      </a:lnTo>
                      <a:lnTo>
                        <a:pt x="1987591" y="7700206"/>
                      </a:lnTo>
                      <a:cubicBezTo>
                        <a:pt x="1594254" y="8110737"/>
                        <a:pt x="1174173" y="8543170"/>
                        <a:pt x="747407" y="8981079"/>
                      </a:cubicBezTo>
                      <a:lnTo>
                        <a:pt x="613823" y="9118055"/>
                      </a:lnTo>
                      <a:lnTo>
                        <a:pt x="563330" y="8964484"/>
                      </a:lnTo>
                      <a:cubicBezTo>
                        <a:pt x="519615" y="8805186"/>
                        <a:pt x="491214" y="8639134"/>
                        <a:pt x="479898" y="8467883"/>
                      </a:cubicBezTo>
                      <a:cubicBezTo>
                        <a:pt x="389369" y="7097877"/>
                        <a:pt x="1426590" y="5913881"/>
                        <a:pt x="2796597" y="5823352"/>
                      </a:cubicBezTo>
                      <a:cubicBezTo>
                        <a:pt x="3139098" y="5800720"/>
                        <a:pt x="3469974" y="5848572"/>
                        <a:pt x="3775046" y="5954487"/>
                      </a:cubicBezTo>
                      <a:lnTo>
                        <a:pt x="3942810" y="6022067"/>
                      </a:lnTo>
                      <a:lnTo>
                        <a:pt x="4545618" y="5391929"/>
                      </a:lnTo>
                      <a:lnTo>
                        <a:pt x="3178637" y="4216902"/>
                      </a:lnTo>
                      <a:lnTo>
                        <a:pt x="2961579" y="4479415"/>
                      </a:lnTo>
                      <a:cubicBezTo>
                        <a:pt x="2890128" y="4565828"/>
                        <a:pt x="2790418" y="4615100"/>
                        <a:pt x="2686965" y="4624905"/>
                      </a:cubicBezTo>
                      <a:cubicBezTo>
                        <a:pt x="2583511" y="4634709"/>
                        <a:pt x="2476320" y="4605050"/>
                        <a:pt x="2389906" y="4533600"/>
                      </a:cubicBezTo>
                      <a:lnTo>
                        <a:pt x="2258910" y="4425287"/>
                      </a:lnTo>
                      <a:cubicBezTo>
                        <a:pt x="2107687" y="4300248"/>
                        <a:pt x="2070211" y="4088658"/>
                        <a:pt x="2158937" y="3921936"/>
                      </a:cubicBezTo>
                      <a:lnTo>
                        <a:pt x="2203746" y="3855073"/>
                      </a:lnTo>
                      <a:lnTo>
                        <a:pt x="99346" y="1890643"/>
                      </a:lnTo>
                      <a:cubicBezTo>
                        <a:pt x="-26929" y="1772767"/>
                        <a:pt x="-33738" y="1574845"/>
                        <a:pt x="84138" y="1448570"/>
                      </a:cubicBezTo>
                      <a:lnTo>
                        <a:pt x="937843" y="534036"/>
                      </a:lnTo>
                      <a:cubicBezTo>
                        <a:pt x="1055719" y="407761"/>
                        <a:pt x="1253642" y="400952"/>
                        <a:pt x="1379917" y="518828"/>
                      </a:cubicBezTo>
                      <a:lnTo>
                        <a:pt x="3401942" y="2406363"/>
                      </a:lnTo>
                      <a:lnTo>
                        <a:pt x="3457372" y="2351592"/>
                      </a:lnTo>
                      <a:cubicBezTo>
                        <a:pt x="3604456" y="2233123"/>
                        <a:pt x="3819318" y="2230179"/>
                        <a:pt x="3970540" y="2355216"/>
                      </a:cubicBezTo>
                      <a:lnTo>
                        <a:pt x="4101537" y="2463531"/>
                      </a:lnTo>
                      <a:cubicBezTo>
                        <a:pt x="4274362" y="2606431"/>
                        <a:pt x="4298622" y="2862378"/>
                        <a:pt x="4155722" y="3035203"/>
                      </a:cubicBezTo>
                      <a:lnTo>
                        <a:pt x="3880487" y="3368076"/>
                      </a:lnTo>
                      <a:lnTo>
                        <a:pt x="5299575" y="4603790"/>
                      </a:lnTo>
                      <a:lnTo>
                        <a:pt x="6062602" y="3806170"/>
                      </a:lnTo>
                      <a:lnTo>
                        <a:pt x="5980492" y="3671012"/>
                      </a:lnTo>
                      <a:cubicBezTo>
                        <a:pt x="5789136" y="3318759"/>
                        <a:pt x="5680442" y="2915086"/>
                        <a:pt x="5680442" y="2486025"/>
                      </a:cubicBezTo>
                      <a:cubicBezTo>
                        <a:pt x="5680442" y="1113031"/>
                        <a:pt x="6793473" y="0"/>
                        <a:pt x="8166468" y="0"/>
                      </a:cubicBezTo>
                      <a:cubicBezTo>
                        <a:pt x="8338092" y="0"/>
                        <a:pt x="8505654" y="17391"/>
                        <a:pt x="8667488" y="50507"/>
                      </a:cubicBezTo>
                      <a:lnTo>
                        <a:pt x="8901689" y="110727"/>
                      </a:lnTo>
                      <a:lnTo>
                        <a:pt x="7674461" y="1263810"/>
                      </a:lnTo>
                      <a:lnTo>
                        <a:pt x="7703554" y="2800349"/>
                      </a:lnTo>
                      <a:lnTo>
                        <a:pt x="9097463" y="3152622"/>
                      </a:lnTo>
                      <a:lnTo>
                        <a:pt x="10419403" y="1956308"/>
                      </a:lnTo>
                      <a:lnTo>
                        <a:pt x="10561728" y="1828438"/>
                      </a:lnTo>
                      <a:lnTo>
                        <a:pt x="10601985" y="1985004"/>
                      </a:lnTo>
                      <a:cubicBezTo>
                        <a:pt x="10635101" y="2146838"/>
                        <a:pt x="10652492" y="2314401"/>
                        <a:pt x="10652492" y="2486025"/>
                      </a:cubicBezTo>
                      <a:cubicBezTo>
                        <a:pt x="10652493" y="3773207"/>
                        <a:pt x="9674242" y="4831906"/>
                        <a:pt x="8420649" y="4959215"/>
                      </a:cubicBezTo>
                      <a:cubicBezTo>
                        <a:pt x="8337076" y="4967702"/>
                        <a:pt x="8252279" y="4972050"/>
                        <a:pt x="8166469" y="4972050"/>
                      </a:cubicBezTo>
                      <a:cubicBezTo>
                        <a:pt x="7909031" y="4972050"/>
                        <a:pt x="7660734" y="4932920"/>
                        <a:pt x="7427200" y="4860283"/>
                      </a:cubicBezTo>
                      <a:lnTo>
                        <a:pt x="7251224" y="4795876"/>
                      </a:lnTo>
                      <a:lnTo>
                        <a:pt x="6464544" y="5618223"/>
                      </a:lnTo>
                      <a:lnTo>
                        <a:pt x="8674119" y="7542279"/>
                      </a:lnTo>
                      <a:cubicBezTo>
                        <a:pt x="9908187" y="8171073"/>
                        <a:pt x="10374294" y="8879249"/>
                        <a:pt x="10769935" y="9821181"/>
                      </a:cubicBezTo>
                      <a:lnTo>
                        <a:pt x="10367989" y="10239118"/>
                      </a:lnTo>
                      <a:cubicBezTo>
                        <a:pt x="9519786" y="10024316"/>
                        <a:pt x="8420491" y="9347616"/>
                        <a:pt x="7988373" y="8351245"/>
                      </a:cubicBezTo>
                      <a:lnTo>
                        <a:pt x="5717438" y="6399200"/>
                      </a:lnTo>
                      <a:lnTo>
                        <a:pt x="5101021" y="7043564"/>
                      </a:lnTo>
                      <a:lnTo>
                        <a:pt x="5182386" y="7187364"/>
                      </a:lnTo>
                      <a:cubicBezTo>
                        <a:pt x="5327522" y="7475846"/>
                        <a:pt x="5418496" y="7797550"/>
                        <a:pt x="5441129" y="8140052"/>
                      </a:cubicBezTo>
                      <a:cubicBezTo>
                        <a:pt x="5531657" y="9510057"/>
                        <a:pt x="4494436" y="10694053"/>
                        <a:pt x="3124430" y="10784582"/>
                      </a:cubicBezTo>
                      <a:close/>
                    </a:path>
                  </a:pathLst>
                </a:custGeom>
                <a:noFill/>
                <a:ln cap="rnd">
                  <a:solidFill>
                    <a:srgbClr val="000000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</p:grpSp>
      </p:grpSp>
      <p:grpSp>
        <p:nvGrpSpPr>
          <p:cNvPr id="298" name="Group 145"/>
          <p:cNvGrpSpPr/>
          <p:nvPr/>
        </p:nvGrpSpPr>
        <p:grpSpPr>
          <a:xfrm>
            <a:off x="8127360" y="4254480"/>
            <a:ext cx="2255760" cy="502560"/>
            <a:chOff x="8127360" y="4254480"/>
            <a:chExt cx="2255760" cy="502560"/>
          </a:xfrm>
        </p:grpSpPr>
        <p:sp>
          <p:nvSpPr>
            <p:cNvPr id="299" name="TextBox 172"/>
            <p:cNvSpPr/>
            <p:nvPr/>
          </p:nvSpPr>
          <p:spPr>
            <a:xfrm>
              <a:off x="8646480" y="4348800"/>
              <a:ext cx="167544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2000" b="1" strike="noStrike" spc="-1">
                  <a:solidFill>
                    <a:srgbClr val="FFFFFF"/>
                  </a:solidFill>
                  <a:latin typeface="Arial"/>
                </a:rPr>
                <a:t>Languages</a:t>
              </a:r>
              <a:endParaRPr lang="en-IN" sz="2000" b="0" strike="noStrike" spc="-1">
                <a:latin typeface="Arial"/>
              </a:endParaRPr>
            </a:p>
          </p:txBody>
        </p:sp>
        <p:grpSp>
          <p:nvGrpSpPr>
            <p:cNvPr id="300" name="Group 173"/>
            <p:cNvGrpSpPr/>
            <p:nvPr/>
          </p:nvGrpSpPr>
          <p:grpSpPr>
            <a:xfrm>
              <a:off x="8127360" y="4254480"/>
              <a:ext cx="2255760" cy="502560"/>
              <a:chOff x="8127360" y="4254480"/>
              <a:chExt cx="2255760" cy="502560"/>
            </a:xfrm>
          </p:grpSpPr>
          <p:sp>
            <p:nvSpPr>
              <p:cNvPr id="301" name="Straight Connector 174"/>
              <p:cNvSpPr/>
              <p:nvPr/>
            </p:nvSpPr>
            <p:spPr>
              <a:xfrm>
                <a:off x="8544960" y="4756680"/>
                <a:ext cx="1838160" cy="360"/>
              </a:xfrm>
              <a:prstGeom prst="line">
                <a:avLst/>
              </a:prstGeom>
              <a:ln w="19050" cap="rnd">
                <a:solidFill>
                  <a:srgbClr val="FFFFFF">
                    <a:lumMod val="65000"/>
                    <a:lumOff val="35000"/>
                  </a:srgb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302" name="Group 175"/>
              <p:cNvGrpSpPr/>
              <p:nvPr/>
            </p:nvGrpSpPr>
            <p:grpSpPr>
              <a:xfrm>
                <a:off x="8127360" y="4254480"/>
                <a:ext cx="406440" cy="406440"/>
                <a:chOff x="8127360" y="4254480"/>
                <a:chExt cx="406440" cy="406440"/>
              </a:xfrm>
            </p:grpSpPr>
            <p:sp>
              <p:nvSpPr>
                <p:cNvPr id="303" name="Oval 176"/>
                <p:cNvSpPr/>
                <p:nvPr/>
              </p:nvSpPr>
              <p:spPr>
                <a:xfrm>
                  <a:off x="8127360" y="4254480"/>
                  <a:ext cx="406440" cy="406440"/>
                </a:xfrm>
                <a:prstGeom prst="ellips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04" name="Freeform 177"/>
                <p:cNvSpPr/>
                <p:nvPr/>
              </p:nvSpPr>
              <p:spPr>
                <a:xfrm>
                  <a:off x="8202600" y="4333680"/>
                  <a:ext cx="255960" cy="247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0055" h="1297809">
                      <a:moveTo>
                        <a:pt x="965229" y="441348"/>
                      </a:moveTo>
                      <a:cubicBezTo>
                        <a:pt x="909117" y="441348"/>
                        <a:pt x="863629" y="486836"/>
                        <a:pt x="863629" y="542948"/>
                      </a:cubicBezTo>
                      <a:cubicBezTo>
                        <a:pt x="863629" y="599060"/>
                        <a:pt x="909117" y="644548"/>
                        <a:pt x="965229" y="644548"/>
                      </a:cubicBezTo>
                      <a:cubicBezTo>
                        <a:pt x="1021341" y="644548"/>
                        <a:pt x="1066829" y="599060"/>
                        <a:pt x="1066829" y="542948"/>
                      </a:cubicBezTo>
                      <a:cubicBezTo>
                        <a:pt x="1066829" y="486836"/>
                        <a:pt x="1021341" y="441348"/>
                        <a:pt x="965229" y="441348"/>
                      </a:cubicBezTo>
                      <a:close/>
                      <a:moveTo>
                        <a:pt x="669954" y="441348"/>
                      </a:moveTo>
                      <a:cubicBezTo>
                        <a:pt x="613842" y="441348"/>
                        <a:pt x="568354" y="486836"/>
                        <a:pt x="568354" y="542948"/>
                      </a:cubicBezTo>
                      <a:cubicBezTo>
                        <a:pt x="568354" y="599060"/>
                        <a:pt x="613842" y="644548"/>
                        <a:pt x="669954" y="644548"/>
                      </a:cubicBezTo>
                      <a:cubicBezTo>
                        <a:pt x="726066" y="644548"/>
                        <a:pt x="771554" y="599060"/>
                        <a:pt x="771554" y="542948"/>
                      </a:cubicBezTo>
                      <a:cubicBezTo>
                        <a:pt x="771554" y="486836"/>
                        <a:pt x="726066" y="441348"/>
                        <a:pt x="669954" y="441348"/>
                      </a:cubicBezTo>
                      <a:close/>
                      <a:moveTo>
                        <a:pt x="374679" y="441348"/>
                      </a:moveTo>
                      <a:cubicBezTo>
                        <a:pt x="318567" y="441348"/>
                        <a:pt x="273079" y="486836"/>
                        <a:pt x="273079" y="542948"/>
                      </a:cubicBezTo>
                      <a:cubicBezTo>
                        <a:pt x="273079" y="599060"/>
                        <a:pt x="318567" y="644548"/>
                        <a:pt x="374679" y="644548"/>
                      </a:cubicBezTo>
                      <a:cubicBezTo>
                        <a:pt x="430791" y="644548"/>
                        <a:pt x="476279" y="599060"/>
                        <a:pt x="476279" y="542948"/>
                      </a:cubicBezTo>
                      <a:cubicBezTo>
                        <a:pt x="476279" y="486836"/>
                        <a:pt x="430791" y="441348"/>
                        <a:pt x="374679" y="441348"/>
                      </a:cubicBezTo>
                      <a:close/>
                      <a:moveTo>
                        <a:pt x="638043" y="624"/>
                      </a:moveTo>
                      <a:cubicBezTo>
                        <a:pt x="743308" y="-3471"/>
                        <a:pt x="850597" y="12515"/>
                        <a:pt x="950944" y="50089"/>
                      </a:cubicBezTo>
                      <a:cubicBezTo>
                        <a:pt x="1301069" y="181194"/>
                        <a:pt x="1442626" y="524212"/>
                        <a:pt x="1260272" y="799643"/>
                      </a:cubicBezTo>
                      <a:cubicBezTo>
                        <a:pt x="1114933" y="1019166"/>
                        <a:pt x="803896" y="1130357"/>
                        <a:pt x="505859" y="1069334"/>
                      </a:cubicBezTo>
                      <a:lnTo>
                        <a:pt x="232078" y="1297809"/>
                      </a:lnTo>
                      <a:lnTo>
                        <a:pt x="274494" y="981187"/>
                      </a:lnTo>
                      <a:cubicBezTo>
                        <a:pt x="-44886" y="791897"/>
                        <a:pt x="-93332" y="420703"/>
                        <a:pt x="170119" y="181454"/>
                      </a:cubicBezTo>
                      <a:cubicBezTo>
                        <a:pt x="292787" y="70055"/>
                        <a:pt x="462602" y="7450"/>
                        <a:pt x="638043" y="62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cap="rnd">
                  <a:solidFill>
                    <a:srgbClr val="000000"/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</p:grpSp>
      </p:grpSp>
      <p:grpSp>
        <p:nvGrpSpPr>
          <p:cNvPr id="305" name="Group 20"/>
          <p:cNvGrpSpPr/>
          <p:nvPr/>
        </p:nvGrpSpPr>
        <p:grpSpPr>
          <a:xfrm>
            <a:off x="8380440" y="4976280"/>
            <a:ext cx="2160720" cy="1197360"/>
            <a:chOff x="8380440" y="4976280"/>
            <a:chExt cx="2160720" cy="1197360"/>
          </a:xfrm>
        </p:grpSpPr>
        <p:grpSp>
          <p:nvGrpSpPr>
            <p:cNvPr id="306" name="Group 19"/>
            <p:cNvGrpSpPr/>
            <p:nvPr/>
          </p:nvGrpSpPr>
          <p:grpSpPr>
            <a:xfrm>
              <a:off x="8380440" y="4976280"/>
              <a:ext cx="2160720" cy="302760"/>
              <a:chOff x="8380440" y="4976280"/>
              <a:chExt cx="2160720" cy="302760"/>
            </a:xfrm>
          </p:grpSpPr>
          <p:sp>
            <p:nvSpPr>
              <p:cNvPr id="307" name="TextBox 168"/>
              <p:cNvSpPr/>
              <p:nvPr/>
            </p:nvSpPr>
            <p:spPr>
              <a:xfrm>
                <a:off x="8532000" y="4976280"/>
                <a:ext cx="802080" cy="302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>
                  <a:lnSpc>
                    <a:spcPct val="100000"/>
                  </a:lnSpc>
                  <a:buNone/>
                </a:pPr>
                <a:r>
                  <a:rPr lang="en-US" sz="1400" b="0" strike="noStrike" spc="-1">
                    <a:solidFill>
                      <a:srgbClr val="FFFFFF"/>
                    </a:solidFill>
                    <a:latin typeface="Arial"/>
                  </a:rPr>
                  <a:t>English</a:t>
                </a:r>
                <a:endParaRPr lang="en-IN" sz="1400" b="0" strike="noStrike" spc="-1">
                  <a:latin typeface="Arial"/>
                </a:endParaRPr>
              </a:p>
            </p:txBody>
          </p:sp>
          <p:grpSp>
            <p:nvGrpSpPr>
              <p:cNvPr id="308" name="Group 169"/>
              <p:cNvGrpSpPr/>
              <p:nvPr/>
            </p:nvGrpSpPr>
            <p:grpSpPr>
              <a:xfrm>
                <a:off x="8380440" y="5049720"/>
                <a:ext cx="160560" cy="160560"/>
                <a:chOff x="8380440" y="5049720"/>
                <a:chExt cx="160560" cy="160560"/>
              </a:xfrm>
            </p:grpSpPr>
            <p:sp>
              <p:nvSpPr>
                <p:cNvPr id="309" name="Freeform 170"/>
                <p:cNvSpPr/>
                <p:nvPr/>
              </p:nvSpPr>
              <p:spPr>
                <a:xfrm>
                  <a:off x="8406000" y="5078160"/>
                  <a:ext cx="109440" cy="104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819" h="147005">
                      <a:moveTo>
                        <a:pt x="150912" y="0"/>
                      </a:moveTo>
                      <a:lnTo>
                        <a:pt x="154819" y="5581"/>
                      </a:lnTo>
                      <a:cubicBezTo>
                        <a:pt x="138894" y="17562"/>
                        <a:pt x="121183" y="36017"/>
                        <a:pt x="101687" y="60945"/>
                      </a:cubicBezTo>
                      <a:cubicBezTo>
                        <a:pt x="82190" y="85874"/>
                        <a:pt x="67308" y="109166"/>
                        <a:pt x="57039" y="130820"/>
                      </a:cubicBezTo>
                      <a:lnTo>
                        <a:pt x="48779" y="136401"/>
                      </a:lnTo>
                      <a:cubicBezTo>
                        <a:pt x="41932" y="141164"/>
                        <a:pt x="37282" y="144698"/>
                        <a:pt x="34826" y="147005"/>
                      </a:cubicBezTo>
                      <a:cubicBezTo>
                        <a:pt x="33859" y="143508"/>
                        <a:pt x="31738" y="137778"/>
                        <a:pt x="28464" y="129816"/>
                      </a:cubicBezTo>
                      <a:lnTo>
                        <a:pt x="25338" y="122560"/>
                      </a:lnTo>
                      <a:cubicBezTo>
                        <a:pt x="20873" y="112142"/>
                        <a:pt x="16725" y="104440"/>
                        <a:pt x="12892" y="99455"/>
                      </a:cubicBezTo>
                      <a:cubicBezTo>
                        <a:pt x="9060" y="94469"/>
                        <a:pt x="4763" y="91157"/>
                        <a:pt x="0" y="89520"/>
                      </a:cubicBezTo>
                      <a:cubicBezTo>
                        <a:pt x="8037" y="81037"/>
                        <a:pt x="15404" y="76796"/>
                        <a:pt x="22101" y="76796"/>
                      </a:cubicBezTo>
                      <a:cubicBezTo>
                        <a:pt x="27831" y="76796"/>
                        <a:pt x="34193" y="84572"/>
                        <a:pt x="41188" y="100124"/>
                      </a:cubicBezTo>
                      <a:lnTo>
                        <a:pt x="44649" y="107938"/>
                      </a:lnTo>
                      <a:cubicBezTo>
                        <a:pt x="57225" y="86730"/>
                        <a:pt x="73372" y="66117"/>
                        <a:pt x="93092" y="46100"/>
                      </a:cubicBezTo>
                      <a:cubicBezTo>
                        <a:pt x="112812" y="26082"/>
                        <a:pt x="132085" y="10716"/>
                        <a:pt x="150912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10" name="Oval 171"/>
                <p:cNvSpPr/>
                <p:nvPr/>
              </p:nvSpPr>
              <p:spPr>
                <a:xfrm>
                  <a:off x="8380440" y="5049720"/>
                  <a:ext cx="160560" cy="160560"/>
                </a:xfrm>
                <a:prstGeom prst="ellipse">
                  <a:avLst/>
                </a:prstGeom>
                <a:noFill/>
                <a:ln cap="rnd">
                  <a:solidFill>
                    <a:srgbClr val="FFFFFF">
                      <a:lumMod val="75000"/>
                      <a:lumOff val="25000"/>
                    </a:srgb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311" name="Group 151"/>
              <p:cNvGrpSpPr/>
              <p:nvPr/>
            </p:nvGrpSpPr>
            <p:grpSpPr>
              <a:xfrm>
                <a:off x="9321840" y="5072040"/>
                <a:ext cx="1219320" cy="112320"/>
                <a:chOff x="9321840" y="5072040"/>
                <a:chExt cx="1219320" cy="112320"/>
              </a:xfrm>
            </p:grpSpPr>
            <p:sp>
              <p:nvSpPr>
                <p:cNvPr id="312" name="Hexagon 158"/>
                <p:cNvSpPr/>
                <p:nvPr/>
              </p:nvSpPr>
              <p:spPr>
                <a:xfrm rot="10800000" flipV="1">
                  <a:off x="9538200" y="5076360"/>
                  <a:ext cx="1002960" cy="108000"/>
                </a:xfrm>
                <a:prstGeom prst="hexagon">
                  <a:avLst>
                    <a:gd name="adj" fmla="val 0"/>
                    <a:gd name="vf" fmla="val 115470"/>
                  </a:avLst>
                </a:prstGeom>
                <a:solidFill>
                  <a:srgbClr val="FFFFFF"/>
                </a:solidFill>
                <a:ln w="1270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</p:sp>
            <p:sp>
              <p:nvSpPr>
                <p:cNvPr id="313" name="Hexagon 82"/>
                <p:cNvSpPr/>
                <p:nvPr/>
              </p:nvSpPr>
              <p:spPr>
                <a:xfrm rot="10800000" flipV="1">
                  <a:off x="9321840" y="5072040"/>
                  <a:ext cx="1000440" cy="10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439" h="203614">
                      <a:moveTo>
                        <a:pt x="0" y="101807"/>
                      </a:moveTo>
                      <a:lnTo>
                        <a:pt x="50904" y="0"/>
                      </a:lnTo>
                      <a:lnTo>
                        <a:pt x="2009439" y="0"/>
                      </a:lnTo>
                      <a:lnTo>
                        <a:pt x="2009439" y="203614"/>
                      </a:lnTo>
                      <a:lnTo>
                        <a:pt x="50904" y="203614"/>
                      </a:lnTo>
                      <a:lnTo>
                        <a:pt x="0" y="101807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 w="12700">
                  <a:solidFill>
                    <a:srgbClr val="FFFFFF"/>
                  </a:solidFill>
                  <a:miter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</p:sp>
          </p:grpSp>
        </p:grpSp>
        <p:grpSp>
          <p:nvGrpSpPr>
            <p:cNvPr id="314" name="Group 16"/>
            <p:cNvGrpSpPr/>
            <p:nvPr/>
          </p:nvGrpSpPr>
          <p:grpSpPr>
            <a:xfrm>
              <a:off x="8380440" y="5423760"/>
              <a:ext cx="2160720" cy="302760"/>
              <a:chOff x="8380440" y="5423760"/>
              <a:chExt cx="2160720" cy="302760"/>
            </a:xfrm>
          </p:grpSpPr>
          <p:grpSp>
            <p:nvGrpSpPr>
              <p:cNvPr id="315" name="Group 160"/>
              <p:cNvGrpSpPr/>
              <p:nvPr/>
            </p:nvGrpSpPr>
            <p:grpSpPr>
              <a:xfrm>
                <a:off x="8380440" y="5497200"/>
                <a:ext cx="160560" cy="160560"/>
                <a:chOff x="8380440" y="5497200"/>
                <a:chExt cx="160560" cy="160560"/>
              </a:xfrm>
            </p:grpSpPr>
            <p:sp>
              <p:nvSpPr>
                <p:cNvPr id="316" name="Freeform 162"/>
                <p:cNvSpPr/>
                <p:nvPr/>
              </p:nvSpPr>
              <p:spPr>
                <a:xfrm>
                  <a:off x="8406000" y="5525280"/>
                  <a:ext cx="109440" cy="104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819" h="147005">
                      <a:moveTo>
                        <a:pt x="150912" y="0"/>
                      </a:moveTo>
                      <a:lnTo>
                        <a:pt x="154819" y="5581"/>
                      </a:lnTo>
                      <a:cubicBezTo>
                        <a:pt x="138894" y="17562"/>
                        <a:pt x="121183" y="36017"/>
                        <a:pt x="101687" y="60945"/>
                      </a:cubicBezTo>
                      <a:cubicBezTo>
                        <a:pt x="82190" y="85874"/>
                        <a:pt x="67308" y="109166"/>
                        <a:pt x="57039" y="130820"/>
                      </a:cubicBezTo>
                      <a:lnTo>
                        <a:pt x="48779" y="136401"/>
                      </a:lnTo>
                      <a:cubicBezTo>
                        <a:pt x="41932" y="141164"/>
                        <a:pt x="37282" y="144698"/>
                        <a:pt x="34826" y="147005"/>
                      </a:cubicBezTo>
                      <a:cubicBezTo>
                        <a:pt x="33859" y="143508"/>
                        <a:pt x="31738" y="137778"/>
                        <a:pt x="28464" y="129816"/>
                      </a:cubicBezTo>
                      <a:lnTo>
                        <a:pt x="25338" y="122560"/>
                      </a:lnTo>
                      <a:cubicBezTo>
                        <a:pt x="20873" y="112142"/>
                        <a:pt x="16725" y="104440"/>
                        <a:pt x="12892" y="99455"/>
                      </a:cubicBezTo>
                      <a:cubicBezTo>
                        <a:pt x="9060" y="94469"/>
                        <a:pt x="4763" y="91157"/>
                        <a:pt x="0" y="89520"/>
                      </a:cubicBezTo>
                      <a:cubicBezTo>
                        <a:pt x="8037" y="81037"/>
                        <a:pt x="15404" y="76796"/>
                        <a:pt x="22101" y="76796"/>
                      </a:cubicBezTo>
                      <a:cubicBezTo>
                        <a:pt x="27831" y="76796"/>
                        <a:pt x="34193" y="84572"/>
                        <a:pt x="41188" y="100124"/>
                      </a:cubicBezTo>
                      <a:lnTo>
                        <a:pt x="44649" y="107938"/>
                      </a:lnTo>
                      <a:cubicBezTo>
                        <a:pt x="57225" y="86730"/>
                        <a:pt x="73372" y="66117"/>
                        <a:pt x="93092" y="46100"/>
                      </a:cubicBezTo>
                      <a:cubicBezTo>
                        <a:pt x="112812" y="26082"/>
                        <a:pt x="132085" y="10716"/>
                        <a:pt x="150912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17" name="Oval 163"/>
                <p:cNvSpPr/>
                <p:nvPr/>
              </p:nvSpPr>
              <p:spPr>
                <a:xfrm>
                  <a:off x="8380440" y="5497200"/>
                  <a:ext cx="160560" cy="160560"/>
                </a:xfrm>
                <a:prstGeom prst="ellipse">
                  <a:avLst/>
                </a:prstGeom>
                <a:noFill/>
                <a:ln cap="rnd">
                  <a:solidFill>
                    <a:srgbClr val="FFFFFF">
                      <a:lumMod val="75000"/>
                      <a:lumOff val="25000"/>
                    </a:srgb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318" name="TextBox 161"/>
              <p:cNvSpPr/>
              <p:nvPr/>
            </p:nvSpPr>
            <p:spPr>
              <a:xfrm>
                <a:off x="8532000" y="5423760"/>
                <a:ext cx="879840" cy="302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>
                  <a:lnSpc>
                    <a:spcPct val="100000"/>
                  </a:lnSpc>
                  <a:buNone/>
                </a:pPr>
                <a:r>
                  <a:rPr lang="en-US" sz="1400" b="0" strike="noStrike" spc="-1">
                    <a:solidFill>
                      <a:srgbClr val="FFFFFF"/>
                    </a:solidFill>
                    <a:latin typeface="Arial"/>
                  </a:rPr>
                  <a:t>Hindi</a:t>
                </a:r>
                <a:endParaRPr lang="en-IN" sz="1400" b="0" strike="noStrike" spc="-1">
                  <a:latin typeface="Arial"/>
                </a:endParaRPr>
              </a:p>
            </p:txBody>
          </p:sp>
          <p:grpSp>
            <p:nvGrpSpPr>
              <p:cNvPr id="319" name="Group 152"/>
              <p:cNvGrpSpPr/>
              <p:nvPr/>
            </p:nvGrpSpPr>
            <p:grpSpPr>
              <a:xfrm>
                <a:off x="9321840" y="5518800"/>
                <a:ext cx="1219320" cy="113040"/>
                <a:chOff x="9321840" y="5518800"/>
                <a:chExt cx="1219320" cy="113040"/>
              </a:xfrm>
            </p:grpSpPr>
            <p:sp>
              <p:nvSpPr>
                <p:cNvPr id="320" name="Hexagon 156"/>
                <p:cNvSpPr/>
                <p:nvPr/>
              </p:nvSpPr>
              <p:spPr>
                <a:xfrm rot="10800000" flipV="1">
                  <a:off x="9538200" y="5523840"/>
                  <a:ext cx="1002960" cy="108000"/>
                </a:xfrm>
                <a:prstGeom prst="hexagon">
                  <a:avLst>
                    <a:gd name="adj" fmla="val 0"/>
                    <a:gd name="vf" fmla="val 115470"/>
                  </a:avLst>
                </a:prstGeom>
                <a:solidFill>
                  <a:srgbClr val="FFFFFF"/>
                </a:solidFill>
                <a:ln w="1270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</p:sp>
            <p:sp>
              <p:nvSpPr>
                <p:cNvPr id="321" name="Hexagon 78"/>
                <p:cNvSpPr/>
                <p:nvPr/>
              </p:nvSpPr>
              <p:spPr>
                <a:xfrm rot="10800000" flipV="1">
                  <a:off x="9321840" y="5518440"/>
                  <a:ext cx="876600" cy="110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1171" h="203614">
                      <a:moveTo>
                        <a:pt x="0" y="101807"/>
                      </a:moveTo>
                      <a:lnTo>
                        <a:pt x="50904" y="0"/>
                      </a:lnTo>
                      <a:lnTo>
                        <a:pt x="2941171" y="0"/>
                      </a:lnTo>
                      <a:lnTo>
                        <a:pt x="2941171" y="203614"/>
                      </a:lnTo>
                      <a:lnTo>
                        <a:pt x="50904" y="203614"/>
                      </a:lnTo>
                      <a:lnTo>
                        <a:pt x="0" y="101807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 w="12700">
                  <a:solidFill>
                    <a:srgbClr val="FFFFFF"/>
                  </a:solidFill>
                  <a:miter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</p:sp>
          </p:grpSp>
        </p:grpSp>
        <p:grpSp>
          <p:nvGrpSpPr>
            <p:cNvPr id="322" name="Group 17"/>
            <p:cNvGrpSpPr/>
            <p:nvPr/>
          </p:nvGrpSpPr>
          <p:grpSpPr>
            <a:xfrm>
              <a:off x="8380440" y="5870880"/>
              <a:ext cx="2160720" cy="302760"/>
              <a:chOff x="8380440" y="5870880"/>
              <a:chExt cx="2160720" cy="302760"/>
            </a:xfrm>
          </p:grpSpPr>
          <p:sp>
            <p:nvSpPr>
              <p:cNvPr id="323" name="TextBox 164"/>
              <p:cNvSpPr/>
              <p:nvPr/>
            </p:nvSpPr>
            <p:spPr>
              <a:xfrm>
                <a:off x="8532000" y="5870880"/>
                <a:ext cx="888480" cy="302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>
                  <a:lnSpc>
                    <a:spcPct val="100000"/>
                  </a:lnSpc>
                  <a:buNone/>
                </a:pPr>
                <a:r>
                  <a:rPr lang="en-US" sz="1400" b="0" strike="noStrike" spc="-1">
                    <a:solidFill>
                      <a:srgbClr val="FFFFFF"/>
                    </a:solidFill>
                    <a:latin typeface="Arial"/>
                  </a:rPr>
                  <a:t>Marathi</a:t>
                </a:r>
                <a:endParaRPr lang="en-IN" sz="1400" b="0" strike="noStrike" spc="-1">
                  <a:latin typeface="Arial"/>
                </a:endParaRPr>
              </a:p>
            </p:txBody>
          </p:sp>
          <p:grpSp>
            <p:nvGrpSpPr>
              <p:cNvPr id="324" name="Group 165"/>
              <p:cNvGrpSpPr/>
              <p:nvPr/>
            </p:nvGrpSpPr>
            <p:grpSpPr>
              <a:xfrm>
                <a:off x="8380440" y="5944320"/>
                <a:ext cx="160560" cy="160560"/>
                <a:chOff x="8380440" y="5944320"/>
                <a:chExt cx="160560" cy="160560"/>
              </a:xfrm>
            </p:grpSpPr>
            <p:sp>
              <p:nvSpPr>
                <p:cNvPr id="325" name="Freeform 166"/>
                <p:cNvSpPr/>
                <p:nvPr/>
              </p:nvSpPr>
              <p:spPr>
                <a:xfrm>
                  <a:off x="8406000" y="5972760"/>
                  <a:ext cx="109440" cy="104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819" h="147005">
                      <a:moveTo>
                        <a:pt x="150912" y="0"/>
                      </a:moveTo>
                      <a:lnTo>
                        <a:pt x="154819" y="5581"/>
                      </a:lnTo>
                      <a:cubicBezTo>
                        <a:pt x="138894" y="17562"/>
                        <a:pt x="121183" y="36017"/>
                        <a:pt x="101687" y="60945"/>
                      </a:cubicBezTo>
                      <a:cubicBezTo>
                        <a:pt x="82190" y="85874"/>
                        <a:pt x="67308" y="109166"/>
                        <a:pt x="57039" y="130820"/>
                      </a:cubicBezTo>
                      <a:lnTo>
                        <a:pt x="48779" y="136401"/>
                      </a:lnTo>
                      <a:cubicBezTo>
                        <a:pt x="41932" y="141164"/>
                        <a:pt x="37282" y="144698"/>
                        <a:pt x="34826" y="147005"/>
                      </a:cubicBezTo>
                      <a:cubicBezTo>
                        <a:pt x="33859" y="143508"/>
                        <a:pt x="31738" y="137778"/>
                        <a:pt x="28464" y="129816"/>
                      </a:cubicBezTo>
                      <a:lnTo>
                        <a:pt x="25338" y="122560"/>
                      </a:lnTo>
                      <a:cubicBezTo>
                        <a:pt x="20873" y="112142"/>
                        <a:pt x="16725" y="104440"/>
                        <a:pt x="12892" y="99455"/>
                      </a:cubicBezTo>
                      <a:cubicBezTo>
                        <a:pt x="9060" y="94469"/>
                        <a:pt x="4763" y="91157"/>
                        <a:pt x="0" y="89520"/>
                      </a:cubicBezTo>
                      <a:cubicBezTo>
                        <a:pt x="8037" y="81037"/>
                        <a:pt x="15404" y="76796"/>
                        <a:pt x="22101" y="76796"/>
                      </a:cubicBezTo>
                      <a:cubicBezTo>
                        <a:pt x="27831" y="76796"/>
                        <a:pt x="34193" y="84572"/>
                        <a:pt x="41188" y="100124"/>
                      </a:cubicBezTo>
                      <a:lnTo>
                        <a:pt x="44649" y="107938"/>
                      </a:lnTo>
                      <a:cubicBezTo>
                        <a:pt x="57225" y="86730"/>
                        <a:pt x="73372" y="66117"/>
                        <a:pt x="93092" y="46100"/>
                      </a:cubicBezTo>
                      <a:cubicBezTo>
                        <a:pt x="112812" y="26082"/>
                        <a:pt x="132085" y="10716"/>
                        <a:pt x="150912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26" name="Oval 167"/>
                <p:cNvSpPr/>
                <p:nvPr/>
              </p:nvSpPr>
              <p:spPr>
                <a:xfrm>
                  <a:off x="8380440" y="5944320"/>
                  <a:ext cx="160560" cy="160560"/>
                </a:xfrm>
                <a:prstGeom prst="ellipse">
                  <a:avLst/>
                </a:prstGeom>
                <a:noFill/>
                <a:ln cap="rnd">
                  <a:solidFill>
                    <a:srgbClr val="FFFFFF">
                      <a:lumMod val="75000"/>
                      <a:lumOff val="25000"/>
                    </a:srgb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327" name="Group 153"/>
              <p:cNvGrpSpPr/>
              <p:nvPr/>
            </p:nvGrpSpPr>
            <p:grpSpPr>
              <a:xfrm>
                <a:off x="9321840" y="5966640"/>
                <a:ext cx="1219320" cy="112320"/>
                <a:chOff x="9321840" y="5966640"/>
                <a:chExt cx="1219320" cy="112320"/>
              </a:xfrm>
            </p:grpSpPr>
            <p:sp>
              <p:nvSpPr>
                <p:cNvPr id="328" name="Hexagon 154"/>
                <p:cNvSpPr/>
                <p:nvPr/>
              </p:nvSpPr>
              <p:spPr>
                <a:xfrm rot="10800000" flipV="1">
                  <a:off x="9538200" y="5970960"/>
                  <a:ext cx="1002960" cy="108000"/>
                </a:xfrm>
                <a:prstGeom prst="hexagon">
                  <a:avLst>
                    <a:gd name="adj" fmla="val 0"/>
                    <a:gd name="vf" fmla="val 115470"/>
                  </a:avLst>
                </a:prstGeom>
                <a:solidFill>
                  <a:srgbClr val="FFFFFF"/>
                </a:solidFill>
                <a:ln w="12700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</p:sp>
            <p:sp>
              <p:nvSpPr>
                <p:cNvPr id="329" name="Hexagon 74"/>
                <p:cNvSpPr/>
                <p:nvPr/>
              </p:nvSpPr>
              <p:spPr>
                <a:xfrm rot="10800000" flipV="1">
                  <a:off x="9321840" y="5966640"/>
                  <a:ext cx="1037520" cy="99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1939" h="203614">
                      <a:moveTo>
                        <a:pt x="0" y="101807"/>
                      </a:moveTo>
                      <a:lnTo>
                        <a:pt x="50904" y="0"/>
                      </a:lnTo>
                      <a:lnTo>
                        <a:pt x="1691939" y="0"/>
                      </a:lnTo>
                      <a:lnTo>
                        <a:pt x="1691939" y="203614"/>
                      </a:lnTo>
                      <a:lnTo>
                        <a:pt x="50904" y="203614"/>
                      </a:lnTo>
                      <a:lnTo>
                        <a:pt x="0" y="101807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 w="12700">
                  <a:solidFill>
                    <a:srgbClr val="FFFFFF"/>
                  </a:solidFill>
                  <a:miter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/>
              </p:style>
            </p:sp>
          </p:grpSp>
        </p:grpSp>
      </p:grpSp>
      <p:sp>
        <p:nvSpPr>
          <p:cNvPr id="330" name="Straight Connector 178"/>
          <p:cNvSpPr/>
          <p:nvPr/>
        </p:nvSpPr>
        <p:spPr>
          <a:xfrm>
            <a:off x="5884560" y="4244400"/>
            <a:ext cx="360" cy="2347200"/>
          </a:xfrm>
          <a:prstGeom prst="line">
            <a:avLst/>
          </a:prstGeom>
          <a:ln w="19050" cap="rnd">
            <a:solidFill>
              <a:srgbClr val="FFFFFF">
                <a:lumMod val="65000"/>
                <a:lumOff val="35000"/>
              </a:srgb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Straight Connector 180"/>
          <p:cNvSpPr/>
          <p:nvPr/>
        </p:nvSpPr>
        <p:spPr>
          <a:xfrm>
            <a:off x="5884560" y="1883520"/>
            <a:ext cx="360" cy="2144160"/>
          </a:xfrm>
          <a:prstGeom prst="line">
            <a:avLst/>
          </a:prstGeom>
          <a:ln w="19050" cap="rnd">
            <a:solidFill>
              <a:srgbClr val="FFFFFF">
                <a:lumMod val="65000"/>
                <a:lumOff val="35000"/>
              </a:srgb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32" name="Group 6"/>
          <p:cNvGrpSpPr/>
          <p:nvPr/>
        </p:nvGrpSpPr>
        <p:grpSpPr>
          <a:xfrm>
            <a:off x="8450280" y="2420280"/>
            <a:ext cx="2084040" cy="878400"/>
            <a:chOff x="8450280" y="2420280"/>
            <a:chExt cx="2084040" cy="878400"/>
          </a:xfrm>
        </p:grpSpPr>
        <p:grpSp>
          <p:nvGrpSpPr>
            <p:cNvPr id="333" name="Group 186"/>
            <p:cNvGrpSpPr/>
            <p:nvPr/>
          </p:nvGrpSpPr>
          <p:grpSpPr>
            <a:xfrm>
              <a:off x="8450280" y="2420280"/>
              <a:ext cx="2084040" cy="269640"/>
              <a:chOff x="8450280" y="2420280"/>
              <a:chExt cx="2084040" cy="269640"/>
            </a:xfrm>
          </p:grpSpPr>
          <p:sp>
            <p:nvSpPr>
              <p:cNvPr id="334" name="TextBox 193"/>
              <p:cNvSpPr/>
              <p:nvPr/>
            </p:nvSpPr>
            <p:spPr>
              <a:xfrm>
                <a:off x="8699040" y="2420280"/>
                <a:ext cx="1835280" cy="2494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>
                  <a:lnSpc>
                    <a:spcPct val="100000"/>
                  </a:lnSpc>
                  <a:buNone/>
                </a:pPr>
                <a:r>
                  <a:rPr lang="en-US" sz="1050" b="0" strike="noStrike" spc="-1">
                    <a:solidFill>
                      <a:srgbClr val="FFFFFF"/>
                    </a:solidFill>
                    <a:latin typeface="Arial"/>
                  </a:rPr>
                  <a:t>Pune, Maharashtra</a:t>
                </a:r>
                <a:endParaRPr lang="en-IN" sz="1050" b="0" strike="noStrike" spc="-1">
                  <a:latin typeface="Arial"/>
                </a:endParaRPr>
              </a:p>
            </p:txBody>
          </p:sp>
          <p:sp>
            <p:nvSpPr>
              <p:cNvPr id="335" name="Freeform 194"/>
              <p:cNvSpPr/>
              <p:nvPr/>
            </p:nvSpPr>
            <p:spPr>
              <a:xfrm rot="3278400">
                <a:off x="8492400" y="2480040"/>
                <a:ext cx="157320" cy="184320"/>
              </a:xfrm>
              <a:custGeom>
                <a:avLst/>
                <a:gdLst/>
                <a:ahLst/>
                <a:cxnLst/>
                <a:rect l="l" t="t" r="r" b="b"/>
                <a:pathLst>
                  <a:path w="349823" h="369596">
                    <a:moveTo>
                      <a:pt x="70945" y="118819"/>
                    </a:moveTo>
                    <a:lnTo>
                      <a:pt x="217428" y="69154"/>
                    </a:lnTo>
                    <a:lnTo>
                      <a:pt x="349823" y="165490"/>
                    </a:lnTo>
                    <a:lnTo>
                      <a:pt x="305566" y="227849"/>
                    </a:lnTo>
                    <a:lnTo>
                      <a:pt x="205429" y="156781"/>
                    </a:lnTo>
                    <a:lnTo>
                      <a:pt x="150207" y="234591"/>
                    </a:lnTo>
                    <a:lnTo>
                      <a:pt x="250343" y="305658"/>
                    </a:lnTo>
                    <a:lnTo>
                      <a:pt x="204966" y="369596"/>
                    </a:lnTo>
                    <a:lnTo>
                      <a:pt x="71451" y="274839"/>
                    </a:lnTo>
                    <a:cubicBezTo>
                      <a:pt x="69225" y="219678"/>
                      <a:pt x="71584" y="159968"/>
                      <a:pt x="70945" y="118819"/>
                    </a:cubicBezTo>
                    <a:close/>
                    <a:moveTo>
                      <a:pt x="3658" y="79075"/>
                    </a:moveTo>
                    <a:cubicBezTo>
                      <a:pt x="6676" y="73617"/>
                      <a:pt x="12264" y="69023"/>
                      <a:pt x="22729" y="64914"/>
                    </a:cubicBezTo>
                    <a:lnTo>
                      <a:pt x="196032" y="1449"/>
                    </a:lnTo>
                    <a:cubicBezTo>
                      <a:pt x="208296" y="-3043"/>
                      <a:pt x="221877" y="3258"/>
                      <a:pt x="226368" y="15521"/>
                    </a:cubicBezTo>
                    <a:cubicBezTo>
                      <a:pt x="230858" y="27784"/>
                      <a:pt x="224558" y="41365"/>
                      <a:pt x="212295" y="45856"/>
                    </a:cubicBezTo>
                    <a:lnTo>
                      <a:pt x="47316" y="106273"/>
                    </a:lnTo>
                    <a:lnTo>
                      <a:pt x="47316" y="289373"/>
                    </a:lnTo>
                    <a:cubicBezTo>
                      <a:pt x="47316" y="302432"/>
                      <a:pt x="36729" y="313019"/>
                      <a:pt x="23670" y="313019"/>
                    </a:cubicBezTo>
                    <a:cubicBezTo>
                      <a:pt x="10611" y="313019"/>
                      <a:pt x="24" y="302432"/>
                      <a:pt x="25" y="289373"/>
                    </a:cubicBezTo>
                    <a:lnTo>
                      <a:pt x="24" y="98459"/>
                    </a:lnTo>
                    <a:cubicBezTo>
                      <a:pt x="16" y="98446"/>
                      <a:pt x="8" y="98433"/>
                      <a:pt x="0" y="98419"/>
                    </a:cubicBezTo>
                    <a:cubicBezTo>
                      <a:pt x="190" y="90855"/>
                      <a:pt x="639" y="84533"/>
                      <a:pt x="3658" y="79075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336" name="Group 187"/>
            <p:cNvGrpSpPr/>
            <p:nvPr/>
          </p:nvGrpSpPr>
          <p:grpSpPr>
            <a:xfrm>
              <a:off x="8471880" y="2741400"/>
              <a:ext cx="1953000" cy="241920"/>
              <a:chOff x="8471880" y="2741400"/>
              <a:chExt cx="1953000" cy="241920"/>
            </a:xfrm>
          </p:grpSpPr>
          <p:sp>
            <p:nvSpPr>
              <p:cNvPr id="337" name="Rectangle 191"/>
              <p:cNvSpPr/>
              <p:nvPr/>
            </p:nvSpPr>
            <p:spPr>
              <a:xfrm>
                <a:off x="8692200" y="2741400"/>
                <a:ext cx="1732680" cy="241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>
                  <a:lnSpc>
                    <a:spcPct val="100000"/>
                  </a:lnSpc>
                  <a:buNone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Arial"/>
                  </a:rPr>
                  <a:t>9922337151</a:t>
                </a:r>
                <a:endParaRPr lang="en-IN" sz="1000" b="0" strike="noStrike" spc="-1">
                  <a:latin typeface="Arial"/>
                </a:endParaRPr>
              </a:p>
            </p:txBody>
          </p:sp>
          <p:sp>
            <p:nvSpPr>
              <p:cNvPr id="338" name="Freeform 192"/>
              <p:cNvSpPr/>
              <p:nvPr/>
            </p:nvSpPr>
            <p:spPr>
              <a:xfrm>
                <a:off x="8471880" y="2750400"/>
                <a:ext cx="180720" cy="176760"/>
              </a:xfrm>
              <a:custGeom>
                <a:avLst/>
                <a:gdLst/>
                <a:ahLst/>
                <a:cxnLst/>
                <a:rect l="l" t="t" r="r" b="b"/>
                <a:pathLst>
                  <a:path w="2839113" h="2779288">
                    <a:moveTo>
                      <a:pt x="634951" y="0"/>
                    </a:moveTo>
                    <a:lnTo>
                      <a:pt x="1172526" y="727041"/>
                    </a:lnTo>
                    <a:cubicBezTo>
                      <a:pt x="1061475" y="975770"/>
                      <a:pt x="874225" y="1005423"/>
                      <a:pt x="696499" y="987452"/>
                    </a:cubicBezTo>
                    <a:cubicBezTo>
                      <a:pt x="251073" y="1846230"/>
                      <a:pt x="1559023" y="2431995"/>
                      <a:pt x="1804804" y="2170143"/>
                    </a:cubicBezTo>
                    <a:cubicBezTo>
                      <a:pt x="1811009" y="1988316"/>
                      <a:pt x="1835290" y="1864195"/>
                      <a:pt x="2030889" y="1788252"/>
                    </a:cubicBezTo>
                    <a:lnTo>
                      <a:pt x="2814364" y="2141835"/>
                    </a:lnTo>
                    <a:cubicBezTo>
                      <a:pt x="2940357" y="2610284"/>
                      <a:pt x="2558789" y="2740386"/>
                      <a:pt x="2268388" y="2700921"/>
                    </a:cubicBezTo>
                    <a:cubicBezTo>
                      <a:pt x="1034091" y="3148684"/>
                      <a:pt x="-543194" y="1577028"/>
                      <a:pt x="184434" y="538873"/>
                    </a:cubicBezTo>
                    <a:cubicBezTo>
                      <a:pt x="195816" y="545508"/>
                      <a:pt x="49512" y="10994"/>
                      <a:pt x="634951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339" name="Group 188"/>
            <p:cNvGrpSpPr/>
            <p:nvPr/>
          </p:nvGrpSpPr>
          <p:grpSpPr>
            <a:xfrm>
              <a:off x="8471880" y="3056760"/>
              <a:ext cx="2055600" cy="241920"/>
              <a:chOff x="8471880" y="3056760"/>
              <a:chExt cx="2055600" cy="241920"/>
            </a:xfrm>
          </p:grpSpPr>
          <p:sp>
            <p:nvSpPr>
              <p:cNvPr id="340" name="Rectangle 189"/>
              <p:cNvSpPr/>
              <p:nvPr/>
            </p:nvSpPr>
            <p:spPr>
              <a:xfrm>
                <a:off x="8692200" y="3056760"/>
                <a:ext cx="1835280" cy="2419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>
                  <a:lnSpc>
                    <a:spcPct val="100000"/>
                  </a:lnSpc>
                  <a:buNone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Arial"/>
                  </a:rPr>
                  <a:t>shraddhadalal15@gmail.com</a:t>
                </a:r>
                <a:endParaRPr lang="en-IN" sz="1000" b="0" strike="noStrike" spc="-1">
                  <a:latin typeface="Arial"/>
                </a:endParaRPr>
              </a:p>
            </p:txBody>
          </p:sp>
          <p:sp>
            <p:nvSpPr>
              <p:cNvPr id="341" name="Freeform 190"/>
              <p:cNvSpPr/>
              <p:nvPr/>
            </p:nvSpPr>
            <p:spPr>
              <a:xfrm>
                <a:off x="8471880" y="3079440"/>
                <a:ext cx="180720" cy="199080"/>
              </a:xfrm>
              <a:custGeom>
                <a:avLst/>
                <a:gdLst/>
                <a:ahLst/>
                <a:cxnLst/>
                <a:rect l="l" t="t" r="r" b="b"/>
                <a:pathLst>
                  <a:path w="211410" h="214759">
                    <a:moveTo>
                      <a:pt x="110616" y="0"/>
                    </a:moveTo>
                    <a:cubicBezTo>
                      <a:pt x="129071" y="0"/>
                      <a:pt x="145647" y="3776"/>
                      <a:pt x="160343" y="11329"/>
                    </a:cubicBezTo>
                    <a:cubicBezTo>
                      <a:pt x="175040" y="18882"/>
                      <a:pt x="186630" y="30137"/>
                      <a:pt x="195113" y="45095"/>
                    </a:cubicBezTo>
                    <a:cubicBezTo>
                      <a:pt x="202331" y="57968"/>
                      <a:pt x="205940" y="71958"/>
                      <a:pt x="205940" y="87064"/>
                    </a:cubicBezTo>
                    <a:cubicBezTo>
                      <a:pt x="205940" y="108644"/>
                      <a:pt x="198350" y="127806"/>
                      <a:pt x="183170" y="144549"/>
                    </a:cubicBezTo>
                    <a:cubicBezTo>
                      <a:pt x="169626" y="159581"/>
                      <a:pt x="154818" y="167097"/>
                      <a:pt x="138745" y="167097"/>
                    </a:cubicBezTo>
                    <a:cubicBezTo>
                      <a:pt x="133610" y="167097"/>
                      <a:pt x="129461" y="166315"/>
                      <a:pt x="126299" y="164753"/>
                    </a:cubicBezTo>
                    <a:cubicBezTo>
                      <a:pt x="123136" y="163190"/>
                      <a:pt x="120811" y="160957"/>
                      <a:pt x="119323" y="158055"/>
                    </a:cubicBezTo>
                    <a:cubicBezTo>
                      <a:pt x="118355" y="156195"/>
                      <a:pt x="117648" y="152995"/>
                      <a:pt x="117202" y="148456"/>
                    </a:cubicBezTo>
                    <a:cubicBezTo>
                      <a:pt x="112365" y="154037"/>
                      <a:pt x="106951" y="158520"/>
                      <a:pt x="100961" y="161906"/>
                    </a:cubicBezTo>
                    <a:cubicBezTo>
                      <a:pt x="94971" y="165292"/>
                      <a:pt x="88962" y="166985"/>
                      <a:pt x="82934" y="166985"/>
                    </a:cubicBezTo>
                    <a:cubicBezTo>
                      <a:pt x="76311" y="166985"/>
                      <a:pt x="69874" y="165050"/>
                      <a:pt x="63624" y="161181"/>
                    </a:cubicBezTo>
                    <a:cubicBezTo>
                      <a:pt x="57373" y="157311"/>
                      <a:pt x="52294" y="151358"/>
                      <a:pt x="48387" y="143321"/>
                    </a:cubicBezTo>
                    <a:cubicBezTo>
                      <a:pt x="44481" y="135285"/>
                      <a:pt x="42527" y="126466"/>
                      <a:pt x="42527" y="116867"/>
                    </a:cubicBezTo>
                    <a:cubicBezTo>
                      <a:pt x="42527" y="105035"/>
                      <a:pt x="45560" y="93185"/>
                      <a:pt x="51624" y="81316"/>
                    </a:cubicBezTo>
                    <a:cubicBezTo>
                      <a:pt x="57689" y="69447"/>
                      <a:pt x="65224" y="60536"/>
                      <a:pt x="74228" y="54582"/>
                    </a:cubicBezTo>
                    <a:cubicBezTo>
                      <a:pt x="83232" y="48629"/>
                      <a:pt x="91975" y="45653"/>
                      <a:pt x="100459" y="45653"/>
                    </a:cubicBezTo>
                    <a:cubicBezTo>
                      <a:pt x="106933" y="45653"/>
                      <a:pt x="113109" y="47346"/>
                      <a:pt x="118988" y="50732"/>
                    </a:cubicBezTo>
                    <a:cubicBezTo>
                      <a:pt x="124866" y="54117"/>
                      <a:pt x="129927" y="59271"/>
                      <a:pt x="134168" y="66191"/>
                    </a:cubicBezTo>
                    <a:lnTo>
                      <a:pt x="137963" y="48890"/>
                    </a:lnTo>
                    <a:lnTo>
                      <a:pt x="157943" y="48890"/>
                    </a:lnTo>
                    <a:lnTo>
                      <a:pt x="141870" y="123788"/>
                    </a:lnTo>
                    <a:cubicBezTo>
                      <a:pt x="139638" y="134206"/>
                      <a:pt x="138521" y="139973"/>
                      <a:pt x="138521" y="141089"/>
                    </a:cubicBezTo>
                    <a:cubicBezTo>
                      <a:pt x="138521" y="143098"/>
                      <a:pt x="139284" y="144828"/>
                      <a:pt x="140810" y="146279"/>
                    </a:cubicBezTo>
                    <a:cubicBezTo>
                      <a:pt x="142335" y="147730"/>
                      <a:pt x="144177" y="148456"/>
                      <a:pt x="146335" y="148456"/>
                    </a:cubicBezTo>
                    <a:cubicBezTo>
                      <a:pt x="150279" y="148456"/>
                      <a:pt x="155451" y="146186"/>
                      <a:pt x="161850" y="141647"/>
                    </a:cubicBezTo>
                    <a:cubicBezTo>
                      <a:pt x="170333" y="135694"/>
                      <a:pt x="177049" y="127713"/>
                      <a:pt x="181998" y="117704"/>
                    </a:cubicBezTo>
                    <a:cubicBezTo>
                      <a:pt x="186946" y="107696"/>
                      <a:pt x="189421" y="97371"/>
                      <a:pt x="189421" y="86729"/>
                    </a:cubicBezTo>
                    <a:cubicBezTo>
                      <a:pt x="189421" y="74302"/>
                      <a:pt x="186239" y="62694"/>
                      <a:pt x="179877" y="51904"/>
                    </a:cubicBezTo>
                    <a:cubicBezTo>
                      <a:pt x="173515" y="41114"/>
                      <a:pt x="164027" y="32482"/>
                      <a:pt x="151414" y="26007"/>
                    </a:cubicBezTo>
                    <a:cubicBezTo>
                      <a:pt x="138800" y="19533"/>
                      <a:pt x="124866" y="16296"/>
                      <a:pt x="109611" y="16296"/>
                    </a:cubicBezTo>
                    <a:cubicBezTo>
                      <a:pt x="92199" y="16296"/>
                      <a:pt x="76293" y="20371"/>
                      <a:pt x="61893" y="28519"/>
                    </a:cubicBezTo>
                    <a:cubicBezTo>
                      <a:pt x="47494" y="36667"/>
                      <a:pt x="36332" y="48350"/>
                      <a:pt x="28407" y="63568"/>
                    </a:cubicBezTo>
                    <a:cubicBezTo>
                      <a:pt x="20482" y="78786"/>
                      <a:pt x="16519" y="95101"/>
                      <a:pt x="16519" y="112514"/>
                    </a:cubicBezTo>
                    <a:cubicBezTo>
                      <a:pt x="16519" y="130745"/>
                      <a:pt x="20482" y="146447"/>
                      <a:pt x="28407" y="159618"/>
                    </a:cubicBezTo>
                    <a:cubicBezTo>
                      <a:pt x="36332" y="172789"/>
                      <a:pt x="47792" y="182519"/>
                      <a:pt x="62786" y="188807"/>
                    </a:cubicBezTo>
                    <a:cubicBezTo>
                      <a:pt x="77781" y="195095"/>
                      <a:pt x="94394" y="198239"/>
                      <a:pt x="112625" y="198239"/>
                    </a:cubicBezTo>
                    <a:cubicBezTo>
                      <a:pt x="132122" y="198239"/>
                      <a:pt x="148456" y="194965"/>
                      <a:pt x="161627" y="188416"/>
                    </a:cubicBezTo>
                    <a:cubicBezTo>
                      <a:pt x="174798" y="181868"/>
                      <a:pt x="184658" y="173905"/>
                      <a:pt x="191207" y="164529"/>
                    </a:cubicBezTo>
                    <a:lnTo>
                      <a:pt x="211410" y="164529"/>
                    </a:lnTo>
                    <a:cubicBezTo>
                      <a:pt x="207615" y="172343"/>
                      <a:pt x="201104" y="180305"/>
                      <a:pt x="191876" y="188416"/>
                    </a:cubicBezTo>
                    <a:cubicBezTo>
                      <a:pt x="182649" y="196527"/>
                      <a:pt x="171673" y="202946"/>
                      <a:pt x="158948" y="207671"/>
                    </a:cubicBezTo>
                    <a:cubicBezTo>
                      <a:pt x="146223" y="212396"/>
                      <a:pt x="130894" y="214759"/>
                      <a:pt x="112960" y="214759"/>
                    </a:cubicBezTo>
                    <a:cubicBezTo>
                      <a:pt x="96440" y="214759"/>
                      <a:pt x="81204" y="212638"/>
                      <a:pt x="67251" y="208396"/>
                    </a:cubicBezTo>
                    <a:cubicBezTo>
                      <a:pt x="53299" y="204155"/>
                      <a:pt x="41411" y="197774"/>
                      <a:pt x="31588" y="189253"/>
                    </a:cubicBezTo>
                    <a:cubicBezTo>
                      <a:pt x="21766" y="180733"/>
                      <a:pt x="14361" y="170929"/>
                      <a:pt x="9376" y="159841"/>
                    </a:cubicBezTo>
                    <a:cubicBezTo>
                      <a:pt x="3125" y="145777"/>
                      <a:pt x="0" y="130596"/>
                      <a:pt x="0" y="114300"/>
                    </a:cubicBezTo>
                    <a:cubicBezTo>
                      <a:pt x="0" y="96143"/>
                      <a:pt x="3720" y="78841"/>
                      <a:pt x="11162" y="62396"/>
                    </a:cubicBezTo>
                    <a:cubicBezTo>
                      <a:pt x="20240" y="42230"/>
                      <a:pt x="33132" y="26789"/>
                      <a:pt x="49838" y="16073"/>
                    </a:cubicBezTo>
                    <a:cubicBezTo>
                      <a:pt x="66544" y="5358"/>
                      <a:pt x="86804" y="0"/>
                      <a:pt x="110616" y="0"/>
                    </a:cubicBezTo>
                    <a:close/>
                    <a:moveTo>
                      <a:pt x="101910" y="62284"/>
                    </a:moveTo>
                    <a:cubicBezTo>
                      <a:pt x="97147" y="62284"/>
                      <a:pt x="92664" y="63494"/>
                      <a:pt x="88459" y="65912"/>
                    </a:cubicBezTo>
                    <a:cubicBezTo>
                      <a:pt x="84255" y="68331"/>
                      <a:pt x="80181" y="72219"/>
                      <a:pt x="76237" y="77576"/>
                    </a:cubicBezTo>
                    <a:cubicBezTo>
                      <a:pt x="72293" y="82934"/>
                      <a:pt x="69130" y="89445"/>
                      <a:pt x="66749" y="97110"/>
                    </a:cubicBezTo>
                    <a:cubicBezTo>
                      <a:pt x="64368" y="104775"/>
                      <a:pt x="63177" y="111807"/>
                      <a:pt x="63177" y="118207"/>
                    </a:cubicBezTo>
                    <a:cubicBezTo>
                      <a:pt x="63177" y="128401"/>
                      <a:pt x="65596" y="136326"/>
                      <a:pt x="70432" y="141982"/>
                    </a:cubicBezTo>
                    <a:cubicBezTo>
                      <a:pt x="75269" y="147637"/>
                      <a:pt x="80813" y="150465"/>
                      <a:pt x="87064" y="150465"/>
                    </a:cubicBezTo>
                    <a:cubicBezTo>
                      <a:pt x="91231" y="150465"/>
                      <a:pt x="95622" y="149219"/>
                      <a:pt x="100235" y="146726"/>
                    </a:cubicBezTo>
                    <a:cubicBezTo>
                      <a:pt x="104849" y="144233"/>
                      <a:pt x="109258" y="140531"/>
                      <a:pt x="113462" y="135619"/>
                    </a:cubicBezTo>
                    <a:cubicBezTo>
                      <a:pt x="117667" y="130708"/>
                      <a:pt x="121108" y="124476"/>
                      <a:pt x="123787" y="116923"/>
                    </a:cubicBezTo>
                    <a:cubicBezTo>
                      <a:pt x="126466" y="109370"/>
                      <a:pt x="127806" y="101798"/>
                      <a:pt x="127806" y="94208"/>
                    </a:cubicBezTo>
                    <a:cubicBezTo>
                      <a:pt x="127806" y="84088"/>
                      <a:pt x="125294" y="76237"/>
                      <a:pt x="120271" y="70656"/>
                    </a:cubicBezTo>
                    <a:cubicBezTo>
                      <a:pt x="115248" y="65075"/>
                      <a:pt x="109128" y="62284"/>
                      <a:pt x="101910" y="6228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grpSp>
        <p:nvGrpSpPr>
          <p:cNvPr id="342" name="Group 183"/>
          <p:cNvGrpSpPr/>
          <p:nvPr/>
        </p:nvGrpSpPr>
        <p:grpSpPr>
          <a:xfrm>
            <a:off x="8551800" y="1849680"/>
            <a:ext cx="1397160" cy="394560"/>
            <a:chOff x="8551800" y="1849680"/>
            <a:chExt cx="1397160" cy="394560"/>
          </a:xfrm>
        </p:grpSpPr>
        <p:sp>
          <p:nvSpPr>
            <p:cNvPr id="343" name="TextBox 184"/>
            <p:cNvSpPr/>
            <p:nvPr/>
          </p:nvSpPr>
          <p:spPr>
            <a:xfrm>
              <a:off x="8653320" y="1849680"/>
              <a:ext cx="1226160" cy="39456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2000" b="1" strike="noStrike" spc="-1">
                  <a:solidFill>
                    <a:srgbClr val="FFFFFF"/>
                  </a:solidFill>
                  <a:latin typeface="Arial"/>
                </a:rPr>
                <a:t>Contact</a:t>
              </a:r>
              <a:endParaRPr lang="en-IN" sz="2000" b="0" strike="noStrike" spc="-1">
                <a:latin typeface="Arial"/>
              </a:endParaRPr>
            </a:p>
          </p:txBody>
        </p:sp>
        <p:sp>
          <p:nvSpPr>
            <p:cNvPr id="344" name="Straight Connector 185"/>
            <p:cNvSpPr/>
            <p:nvPr/>
          </p:nvSpPr>
          <p:spPr>
            <a:xfrm>
              <a:off x="8551800" y="2233080"/>
              <a:ext cx="1397160" cy="360"/>
            </a:xfrm>
            <a:prstGeom prst="line">
              <a:avLst/>
            </a:prstGeom>
            <a:ln w="19050" cap="rnd">
              <a:solidFill>
                <a:srgbClr val="FFFFFF">
                  <a:lumMod val="65000"/>
                  <a:lumOff val="35000"/>
                </a:srgb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45" name="Straight Connector 196"/>
          <p:cNvSpPr/>
          <p:nvPr/>
        </p:nvSpPr>
        <p:spPr>
          <a:xfrm>
            <a:off x="8041320" y="1883520"/>
            <a:ext cx="360" cy="2144160"/>
          </a:xfrm>
          <a:prstGeom prst="line">
            <a:avLst/>
          </a:prstGeom>
          <a:ln w="19050" cap="rnd">
            <a:solidFill>
              <a:srgbClr val="FFFFFF">
                <a:lumMod val="65000"/>
                <a:lumOff val="35000"/>
              </a:srgb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46" name="Group 1"/>
          <p:cNvGrpSpPr/>
          <p:nvPr/>
        </p:nvGrpSpPr>
        <p:grpSpPr>
          <a:xfrm>
            <a:off x="1987560" y="4268880"/>
            <a:ext cx="3803400" cy="2624040"/>
            <a:chOff x="1987560" y="4268880"/>
            <a:chExt cx="3803400" cy="2624040"/>
          </a:xfrm>
        </p:grpSpPr>
        <p:grpSp>
          <p:nvGrpSpPr>
            <p:cNvPr id="347" name="Group 14"/>
            <p:cNvGrpSpPr/>
            <p:nvPr/>
          </p:nvGrpSpPr>
          <p:grpSpPr>
            <a:xfrm>
              <a:off x="1987560" y="4268880"/>
              <a:ext cx="3796920" cy="921600"/>
              <a:chOff x="1987560" y="4268880"/>
              <a:chExt cx="3796920" cy="921600"/>
            </a:xfrm>
          </p:grpSpPr>
          <p:sp>
            <p:nvSpPr>
              <p:cNvPr id="348" name="TextBox 8"/>
              <p:cNvSpPr/>
              <p:nvPr/>
            </p:nvSpPr>
            <p:spPr>
              <a:xfrm>
                <a:off x="1987560" y="4644000"/>
                <a:ext cx="3796920" cy="5464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 marL="171360" indent="-171360" algn="just">
                  <a:lnSpc>
                    <a:spcPct val="100000"/>
                  </a:lnSpc>
                  <a:buClr>
                    <a:srgbClr val="FFFFFF"/>
                  </a:buClr>
                  <a:buFont typeface="Arial"/>
                  <a:buChar char="•"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Century Gothic"/>
                  </a:rPr>
                  <a:t>The main purpose of the project is to predict whether a given banknote is authentic or forged given a number of measures taken from a photograph.</a:t>
                </a:r>
                <a:endParaRPr lang="en-IN" sz="1000" b="0" strike="noStrike" spc="-1">
                  <a:latin typeface="Arial"/>
                </a:endParaRPr>
              </a:p>
            </p:txBody>
          </p:sp>
          <p:sp>
            <p:nvSpPr>
              <p:cNvPr id="349" name="Rectangle 7"/>
              <p:cNvSpPr/>
              <p:nvPr/>
            </p:nvSpPr>
            <p:spPr>
              <a:xfrm>
                <a:off x="2025360" y="4268880"/>
                <a:ext cx="2334600" cy="4093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 anchor="t">
                <a:spAutoFit/>
              </a:bodyPr>
              <a:lstStyle/>
              <a:p>
                <a:pPr>
                  <a:lnSpc>
                    <a:spcPct val="100000"/>
                  </a:lnSpc>
                  <a:buNone/>
                </a:pPr>
                <a:r>
                  <a:rPr lang="en-US" sz="1050" b="1" strike="noStrike" spc="-1">
                    <a:solidFill>
                      <a:srgbClr val="FFFFFF"/>
                    </a:solidFill>
                    <a:latin typeface="Arial"/>
                  </a:rPr>
                  <a:t>Classification Analysis</a:t>
                </a:r>
                <a:endParaRPr lang="en-IN" sz="105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  <a:buNone/>
                </a:pPr>
                <a:r>
                  <a:rPr lang="en-US" sz="1050" b="1" strike="noStrike" spc="-1">
                    <a:solidFill>
                      <a:srgbClr val="FFFFFF"/>
                    </a:solidFill>
                    <a:latin typeface="Arial"/>
                  </a:rPr>
                  <a:t>Dataset : Banknote Authentication</a:t>
                </a:r>
                <a:endParaRPr lang="en-IN" sz="1050" b="0" strike="noStrike" spc="-1">
                  <a:latin typeface="Arial"/>
                </a:endParaRPr>
              </a:p>
            </p:txBody>
          </p:sp>
        </p:grpSp>
        <p:grpSp>
          <p:nvGrpSpPr>
            <p:cNvPr id="350" name="Group 203"/>
            <p:cNvGrpSpPr/>
            <p:nvPr/>
          </p:nvGrpSpPr>
          <p:grpSpPr>
            <a:xfrm>
              <a:off x="1994040" y="5136840"/>
              <a:ext cx="3796920" cy="1080360"/>
              <a:chOff x="1994040" y="5136840"/>
              <a:chExt cx="3796920" cy="1080360"/>
            </a:xfrm>
          </p:grpSpPr>
          <p:sp>
            <p:nvSpPr>
              <p:cNvPr id="351" name="TextBox 204"/>
              <p:cNvSpPr/>
              <p:nvPr/>
            </p:nvSpPr>
            <p:spPr>
              <a:xfrm>
                <a:off x="1994040" y="5518440"/>
                <a:ext cx="3796920" cy="69876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 marL="171360" indent="-171360" algn="just">
                  <a:lnSpc>
                    <a:spcPct val="100000"/>
                  </a:lnSpc>
                  <a:buClr>
                    <a:srgbClr val="FFFFFF"/>
                  </a:buClr>
                  <a:buFont typeface="Arial"/>
                  <a:buChar char="•"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Century Gothic"/>
                  </a:rPr>
                  <a:t>Handeled missing values </a:t>
                </a:r>
                <a:endParaRPr lang="en-IN" sz="1000" b="0" strike="noStrike" spc="-1">
                  <a:latin typeface="Arial"/>
                </a:endParaRPr>
              </a:p>
              <a:p>
                <a:pPr marL="171360" indent="-171360" algn="just">
                  <a:lnSpc>
                    <a:spcPct val="100000"/>
                  </a:lnSpc>
                  <a:buClr>
                    <a:srgbClr val="FFFFFF"/>
                  </a:buClr>
                  <a:buFont typeface="Arial"/>
                  <a:buChar char="•"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Century Gothic"/>
                  </a:rPr>
                  <a:t>Visualized the data with the help of Matplotlib and Seaborn </a:t>
                </a:r>
                <a:endParaRPr lang="en-IN" sz="1000" b="0" strike="noStrike" spc="-1">
                  <a:latin typeface="Arial"/>
                </a:endParaRPr>
              </a:p>
              <a:p>
                <a:pPr marL="171360" indent="-171360" algn="just">
                  <a:lnSpc>
                    <a:spcPct val="100000"/>
                  </a:lnSpc>
                  <a:buClr>
                    <a:srgbClr val="FFFFFF"/>
                  </a:buClr>
                  <a:buFont typeface="Arial"/>
                  <a:buChar char="•"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Century Gothic"/>
                  </a:rPr>
                  <a:t>Linear and Multiple Regression analysis was done</a:t>
                </a:r>
                <a:endParaRPr lang="en-IN" sz="1000" b="0" strike="noStrike" spc="-1">
                  <a:latin typeface="Arial"/>
                </a:endParaRPr>
              </a:p>
            </p:txBody>
          </p:sp>
          <p:sp>
            <p:nvSpPr>
              <p:cNvPr id="352" name="Rectangle 206"/>
              <p:cNvSpPr/>
              <p:nvPr/>
            </p:nvSpPr>
            <p:spPr>
              <a:xfrm>
                <a:off x="2019240" y="5136840"/>
                <a:ext cx="2008440" cy="40932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 anchor="t">
                <a:spAutoFit/>
              </a:bodyPr>
              <a:lstStyle/>
              <a:p>
                <a:pPr>
                  <a:lnSpc>
                    <a:spcPct val="100000"/>
                  </a:lnSpc>
                  <a:buNone/>
                </a:pPr>
                <a:r>
                  <a:rPr lang="en-IN" sz="1050" b="1" strike="noStrike" spc="-1">
                    <a:solidFill>
                      <a:srgbClr val="FFFFFF"/>
                    </a:solidFill>
                    <a:latin typeface="Arial"/>
                  </a:rPr>
                  <a:t>Regression Analysis </a:t>
                </a:r>
                <a:endParaRPr lang="en-IN" sz="1050" b="0" strike="noStrike" spc="-1">
                  <a:latin typeface="Arial"/>
                </a:endParaRPr>
              </a:p>
              <a:p>
                <a:pPr>
                  <a:lnSpc>
                    <a:spcPct val="100000"/>
                  </a:lnSpc>
                  <a:buNone/>
                </a:pPr>
                <a:r>
                  <a:rPr lang="en-IN" sz="1050" b="1" strike="noStrike" spc="-1">
                    <a:solidFill>
                      <a:srgbClr val="FFFFFF"/>
                    </a:solidFill>
                    <a:latin typeface="Arial"/>
                  </a:rPr>
                  <a:t>Dataset : Melbourne Housing</a:t>
                </a:r>
                <a:endParaRPr lang="en-IN" sz="1050" b="0" strike="noStrike" spc="-1">
                  <a:latin typeface="Arial"/>
                </a:endParaRPr>
              </a:p>
            </p:txBody>
          </p:sp>
        </p:grpSp>
        <p:grpSp>
          <p:nvGrpSpPr>
            <p:cNvPr id="353" name="Group 213"/>
            <p:cNvGrpSpPr/>
            <p:nvPr/>
          </p:nvGrpSpPr>
          <p:grpSpPr>
            <a:xfrm>
              <a:off x="1994040" y="6132240"/>
              <a:ext cx="3796920" cy="760680"/>
              <a:chOff x="1994040" y="6132240"/>
              <a:chExt cx="3796920" cy="760680"/>
            </a:xfrm>
          </p:grpSpPr>
          <p:sp>
            <p:nvSpPr>
              <p:cNvPr id="354" name="TextBox 214"/>
              <p:cNvSpPr/>
              <p:nvPr/>
            </p:nvSpPr>
            <p:spPr>
              <a:xfrm>
                <a:off x="1994040" y="6346440"/>
                <a:ext cx="3796920" cy="5464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lIns="90000" tIns="45000" rIns="90000" bIns="45000" anchor="t">
                <a:spAutoFit/>
              </a:bodyPr>
              <a:lstStyle/>
              <a:p>
                <a:pPr marL="171360" indent="-171360" algn="just">
                  <a:lnSpc>
                    <a:spcPct val="100000"/>
                  </a:lnSpc>
                  <a:buClr>
                    <a:srgbClr val="FFFFFF"/>
                  </a:buClr>
                  <a:buFont typeface="Arial"/>
                  <a:buChar char="•"/>
                </a:pPr>
                <a:r>
                  <a:rPr lang="en-US" sz="1000" b="0" strike="noStrike" spc="-1">
                    <a:solidFill>
                      <a:srgbClr val="FFFFFF"/>
                    </a:solidFill>
                    <a:latin typeface="Century Gothic"/>
                  </a:rPr>
                  <a:t>Developed this project to maintain software copyright protection and assures that it is being accessed only by the authenticated users.</a:t>
                </a:r>
                <a:endParaRPr lang="en-IN" sz="1000" b="0" strike="noStrike" spc="-1">
                  <a:latin typeface="Arial"/>
                </a:endParaRPr>
              </a:p>
            </p:txBody>
          </p:sp>
          <p:sp>
            <p:nvSpPr>
              <p:cNvPr id="355" name="Rectangle 216"/>
              <p:cNvSpPr/>
              <p:nvPr/>
            </p:nvSpPr>
            <p:spPr>
              <a:xfrm>
                <a:off x="2004480" y="6132240"/>
                <a:ext cx="1863720" cy="24948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 anchor="t">
                <a:spAutoFit/>
              </a:bodyPr>
              <a:lstStyle/>
              <a:p>
                <a:pPr>
                  <a:lnSpc>
                    <a:spcPct val="100000"/>
                  </a:lnSpc>
                  <a:buNone/>
                </a:pPr>
                <a:r>
                  <a:rPr lang="en-US" sz="1050" b="1" strike="noStrike" spc="-1">
                    <a:solidFill>
                      <a:srgbClr val="FFFFFF"/>
                    </a:solidFill>
                    <a:latin typeface="Arial"/>
                  </a:rPr>
                  <a:t>Software Piracy Protection</a:t>
                </a:r>
                <a:endParaRPr lang="en-IN" sz="1050" b="0" strike="noStrike" spc="-1">
                  <a:latin typeface="Arial"/>
                </a:endParaRPr>
              </a:p>
            </p:txBody>
          </p:sp>
        </p:grpSp>
      </p:grpSp>
      <p:sp>
        <p:nvSpPr>
          <p:cNvPr id="356" name="Straight Connector 225"/>
          <p:cNvSpPr/>
          <p:nvPr/>
        </p:nvSpPr>
        <p:spPr>
          <a:xfrm>
            <a:off x="8041320" y="4244400"/>
            <a:ext cx="360" cy="2347200"/>
          </a:xfrm>
          <a:prstGeom prst="line">
            <a:avLst/>
          </a:prstGeom>
          <a:ln w="19050" cap="rnd">
            <a:solidFill>
              <a:srgbClr val="FFFFFF">
                <a:lumMod val="65000"/>
                <a:lumOff val="35000"/>
              </a:srgb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Oval 148"/>
          <p:cNvSpPr/>
          <p:nvPr/>
        </p:nvSpPr>
        <p:spPr>
          <a:xfrm>
            <a:off x="6701040" y="2376360"/>
            <a:ext cx="501480" cy="500400"/>
          </a:xfrm>
          <a:prstGeom prst="ellipse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Oval 149"/>
          <p:cNvSpPr/>
          <p:nvPr/>
        </p:nvSpPr>
        <p:spPr>
          <a:xfrm>
            <a:off x="6021000" y="2876400"/>
            <a:ext cx="562680" cy="562680"/>
          </a:xfrm>
          <a:prstGeom prst="ellipse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Oval 181"/>
          <p:cNvSpPr/>
          <p:nvPr/>
        </p:nvSpPr>
        <p:spPr>
          <a:xfrm>
            <a:off x="7182360" y="2807280"/>
            <a:ext cx="562680" cy="562680"/>
          </a:xfrm>
          <a:prstGeom prst="ellipse">
            <a:avLst/>
          </a:prstGeom>
          <a:solidFill>
            <a:srgbClr val="00B0F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TextBox 197"/>
          <p:cNvSpPr/>
          <p:nvPr/>
        </p:nvSpPr>
        <p:spPr>
          <a:xfrm>
            <a:off x="6264000" y="2598840"/>
            <a:ext cx="56232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700" b="0" strike="noStrike" spc="-1">
                <a:solidFill>
                  <a:srgbClr val="FFFFFF"/>
                </a:solidFill>
                <a:latin typeface="Arial"/>
              </a:rPr>
              <a:t>Time Series</a:t>
            </a:r>
            <a:endParaRPr lang="en-IN" sz="700" b="0" strike="noStrike" spc="-1">
              <a:latin typeface="Arial"/>
            </a:endParaRPr>
          </a:p>
        </p:txBody>
      </p:sp>
      <p:sp>
        <p:nvSpPr>
          <p:cNvPr id="362" name="TextBox 198"/>
          <p:cNvSpPr/>
          <p:nvPr/>
        </p:nvSpPr>
        <p:spPr>
          <a:xfrm>
            <a:off x="7081560" y="2934720"/>
            <a:ext cx="77292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700" b="0" strike="noStrike" spc="-1">
                <a:solidFill>
                  <a:srgbClr val="FFFFFF"/>
                </a:solidFill>
                <a:latin typeface="Arial"/>
              </a:rPr>
              <a:t>Data Visualization</a:t>
            </a:r>
            <a:endParaRPr lang="en-IN" sz="700" b="0" strike="noStrike" spc="-1">
              <a:latin typeface="Arial"/>
            </a:endParaRPr>
          </a:p>
        </p:txBody>
      </p:sp>
      <p:sp>
        <p:nvSpPr>
          <p:cNvPr id="363" name="TextBox 199"/>
          <p:cNvSpPr/>
          <p:nvPr/>
        </p:nvSpPr>
        <p:spPr>
          <a:xfrm>
            <a:off x="6381360" y="3334320"/>
            <a:ext cx="562320" cy="302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700" b="0" strike="noStrike" spc="-1">
                <a:solidFill>
                  <a:srgbClr val="FFFFFF"/>
                </a:solidFill>
                <a:latin typeface="Arial"/>
              </a:rPr>
              <a:t>Deep Learning</a:t>
            </a:r>
            <a:endParaRPr lang="en-IN" sz="700" b="0" strike="noStrike" spc="-1">
              <a:latin typeface="Arial"/>
            </a:endParaRPr>
          </a:p>
        </p:txBody>
      </p:sp>
      <p:pic>
        <p:nvPicPr>
          <p:cNvPr id="364" name="Picture 23"/>
          <p:cNvPicPr/>
          <p:nvPr/>
        </p:nvPicPr>
        <p:blipFill>
          <a:blip r:embed="rId2"/>
          <a:srcRect l="27498" t="19213" r="26879" b="4409"/>
          <a:stretch/>
        </p:blipFill>
        <p:spPr>
          <a:xfrm>
            <a:off x="8467920" y="3390120"/>
            <a:ext cx="185040" cy="173880"/>
          </a:xfrm>
          <a:prstGeom prst="rect">
            <a:avLst/>
          </a:prstGeom>
          <a:ln w="0">
            <a:noFill/>
          </a:ln>
        </p:spPr>
      </p:pic>
      <p:pic>
        <p:nvPicPr>
          <p:cNvPr id="365" name="Picture 24"/>
          <p:cNvPicPr/>
          <p:nvPr/>
        </p:nvPicPr>
        <p:blipFill>
          <a:blip r:embed="rId3"/>
          <a:stretch/>
        </p:blipFill>
        <p:spPr>
          <a:xfrm>
            <a:off x="8435160" y="3657600"/>
            <a:ext cx="299160" cy="332640"/>
          </a:xfrm>
          <a:prstGeom prst="rect">
            <a:avLst/>
          </a:prstGeom>
          <a:ln w="0">
            <a:noFill/>
          </a:ln>
        </p:spPr>
      </p:pic>
      <p:sp>
        <p:nvSpPr>
          <p:cNvPr id="366" name="Rectangle 223"/>
          <p:cNvSpPr/>
          <p:nvPr/>
        </p:nvSpPr>
        <p:spPr>
          <a:xfrm>
            <a:off x="8706960" y="3394080"/>
            <a:ext cx="1960560" cy="39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1000" b="0" strike="noStrike" spc="-1">
                <a:solidFill>
                  <a:srgbClr val="FFFFFF"/>
                </a:solidFill>
                <a:latin typeface="Century Gothic"/>
              </a:rPr>
              <a:t>linkedin.com/in/shraddha15dalal </a:t>
            </a:r>
            <a:endParaRPr lang="en-IN" sz="1000" b="0" strike="noStrike" spc="-1">
              <a:latin typeface="Arial"/>
            </a:endParaRPr>
          </a:p>
        </p:txBody>
      </p:sp>
      <p:sp>
        <p:nvSpPr>
          <p:cNvPr id="367" name="Rectangle 226"/>
          <p:cNvSpPr/>
          <p:nvPr/>
        </p:nvSpPr>
        <p:spPr>
          <a:xfrm>
            <a:off x="8706960" y="3736080"/>
            <a:ext cx="1835280" cy="24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000" b="0" strike="noStrike" spc="-1">
                <a:solidFill>
                  <a:srgbClr val="FFFFFF"/>
                </a:solidFill>
                <a:latin typeface="Arial"/>
              </a:rPr>
              <a:t>shraddhadalal15@gmail.com</a:t>
            </a:r>
            <a:endParaRPr lang="en-IN" sz="1000" b="0" strike="noStrike" spc="-1">
              <a:latin typeface="Arial"/>
            </a:endParaRPr>
          </a:p>
        </p:txBody>
      </p:sp>
      <p:pic>
        <p:nvPicPr>
          <p:cNvPr id="368" name="Picture 25"/>
          <p:cNvPicPr/>
          <p:nvPr/>
        </p:nvPicPr>
        <p:blipFill>
          <a:blip r:embed="rId4"/>
          <a:stretch/>
        </p:blipFill>
        <p:spPr>
          <a:xfrm>
            <a:off x="7589520" y="5326560"/>
            <a:ext cx="293760" cy="239040"/>
          </a:xfrm>
          <a:prstGeom prst="rect">
            <a:avLst/>
          </a:prstGeom>
          <a:ln w="0">
            <a:noFill/>
          </a:ln>
        </p:spPr>
      </p:pic>
      <p:pic>
        <p:nvPicPr>
          <p:cNvPr id="369" name="Picture 26"/>
          <p:cNvPicPr/>
          <p:nvPr/>
        </p:nvPicPr>
        <p:blipFill>
          <a:blip r:embed="rId5"/>
          <a:stretch/>
        </p:blipFill>
        <p:spPr>
          <a:xfrm>
            <a:off x="6060960" y="5315760"/>
            <a:ext cx="229680" cy="240120"/>
          </a:xfrm>
          <a:prstGeom prst="rect">
            <a:avLst/>
          </a:prstGeom>
          <a:ln w="0">
            <a:noFill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6" b="28261"/>
          <a:stretch/>
        </p:blipFill>
        <p:spPr>
          <a:xfrm>
            <a:off x="1873800" y="216772"/>
            <a:ext cx="1009008" cy="125653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8) </a:t>
            </a:r>
            <a:r>
              <a:rPr lang="en-US" sz="5400" b="0" strike="noStrike" spc="-1" dirty="0" err="1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Adaboost</a:t>
            </a:r>
            <a:r>
              <a:rPr lang="en-US" sz="5400" b="0" strike="noStrike" spc="-1" dirty="0">
                <a:solidFill>
                  <a:srgbClr val="EBEBE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Classifier</a:t>
            </a:r>
            <a:r>
              <a:rPr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5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1" name="Content Placeholder 2"/>
          <p:cNvSpPr/>
          <p:nvPr/>
        </p:nvSpPr>
        <p:spPr>
          <a:xfrm>
            <a:off x="1104120" y="1853280"/>
            <a:ext cx="10071360" cy="4195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t">
            <a:normAutofit fontScale="84000" lnSpcReduction="20000"/>
          </a:bodyPr>
          <a:lstStyle/>
          <a:p>
            <a:pPr marL="343080" lvl="1" indent="-34308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6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AdaBoost</a:t>
            </a:r>
            <a:r>
              <a:rPr lang="en-US" sz="26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an ensemble learning method (also known as “meta-learning”) which was initially created to increase the efficiency of binary classifiers. </a:t>
            </a:r>
            <a:r>
              <a:rPr lang="en-US" sz="2600" b="0" strike="noStrike" spc="-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AdaBoost</a:t>
            </a:r>
            <a:r>
              <a:rPr lang="en-US" sz="26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uses an iterative approach to learn from the mistakes of weak classifiers, and turn them into strong ones.</a:t>
            </a:r>
            <a:endParaRPr lang="en-IN" sz="26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spcBef>
                <a:spcPts val="1001"/>
              </a:spcBef>
              <a:buNone/>
            </a:pPr>
            <a:endParaRPr lang="en-IN" sz="2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endParaRPr lang="en-IN" sz="2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Train Result: 1.0000</a:t>
            </a:r>
            <a:endParaRPr lang="en-IN" sz="2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Test Result: </a:t>
            </a:r>
            <a:r>
              <a:rPr lang="en-US" sz="22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0.9927</a:t>
            </a:r>
            <a:endParaRPr lang="en-IN" sz="2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2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cross validation</a:t>
            </a:r>
            <a:endParaRPr lang="en-IN" sz="2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Training Accuracy:  99.64</a:t>
            </a:r>
            <a:endParaRPr lang="en-IN" sz="2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2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Testing Accuracy:  98.90</a:t>
            </a:r>
            <a:endParaRPr lang="en-IN" sz="22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IN" sz="18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 dirty="0">
                <a:solidFill>
                  <a:srgbClr val="EBEBEB"/>
                </a:solidFill>
                <a:latin typeface="Times New Roman"/>
              </a:rPr>
              <a:t>9) Gradient Boosting Classifier</a:t>
            </a:r>
            <a:r>
              <a:rPr sz="5400" dirty="0"/>
              <a:t/>
            </a:r>
            <a:br>
              <a:rPr sz="5400" dirty="0"/>
            </a:br>
            <a:endParaRPr lang="en-US" sz="54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3" name="PlaceHolder 2"/>
          <p:cNvSpPr>
            <a:spLocks noGrp="1"/>
          </p:cNvSpPr>
          <p:nvPr>
            <p:ph/>
          </p:nvPr>
        </p:nvSpPr>
        <p:spPr>
          <a:xfrm>
            <a:off x="1103400" y="2053080"/>
            <a:ext cx="9915480" cy="41950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6000" lnSpcReduction="10000"/>
          </a:bodyPr>
          <a:lstStyle/>
          <a:p>
            <a:pPr marL="343080" indent="-343080" algn="just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5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Gradient Boosting Algorithm is generally used when we want to decrease the Bias error.</a:t>
            </a:r>
          </a:p>
          <a:p>
            <a:pPr algn="just">
              <a:lnSpc>
                <a:spcPct val="100000"/>
              </a:lnSpc>
              <a:spcBef>
                <a:spcPts val="1001"/>
              </a:spcBef>
              <a:buNone/>
            </a:pPr>
            <a:endParaRPr lang="en-US" sz="25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z="21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Train Result: </a:t>
            </a:r>
            <a:r>
              <a:rPr lang="en-US" sz="21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1.00</a:t>
            </a:r>
            <a:endParaRPr lang="en-US" sz="21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Test Result: 1.0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1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3080" indent="-3430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After cross validation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Training Accuracy:  99.36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1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Testing Accuracy:  98.92</a:t>
            </a: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0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646200" y="43416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Report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5" name="TextBox 2"/>
          <p:cNvSpPr/>
          <p:nvPr/>
        </p:nvSpPr>
        <p:spPr>
          <a:xfrm>
            <a:off x="443520" y="4771080"/>
            <a:ext cx="83401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These are the accuracies for the different classification algorithms</a:t>
            </a:r>
            <a:r>
              <a:rPr lang="en-US" sz="1800" b="0" strike="noStrike" spc="-1" dirty="0">
                <a:solidFill>
                  <a:srgbClr val="FFFFFF"/>
                </a:solidFill>
                <a:latin typeface="Century Gothic"/>
              </a:rPr>
              <a:t>.</a:t>
            </a:r>
            <a:endParaRPr lang="en-IN" sz="1800" b="0" strike="noStrike" spc="-1" dirty="0">
              <a:latin typeface="Arial"/>
            </a:endParaRPr>
          </a:p>
        </p:txBody>
      </p:sp>
      <p:pic>
        <p:nvPicPr>
          <p:cNvPr id="426" name="Picture 3"/>
          <p:cNvPicPr/>
          <p:nvPr/>
        </p:nvPicPr>
        <p:blipFill>
          <a:blip r:embed="rId2"/>
          <a:stretch/>
        </p:blipFill>
        <p:spPr>
          <a:xfrm>
            <a:off x="525960" y="2226240"/>
            <a:ext cx="11133360" cy="1996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TextBox 2"/>
          <p:cNvSpPr/>
          <p:nvPr/>
        </p:nvSpPr>
        <p:spPr>
          <a:xfrm>
            <a:off x="906120" y="534384"/>
            <a:ext cx="726768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 dirty="0">
                <a:solidFill>
                  <a:srgbClr val="FFFFFF"/>
                </a:solidFill>
                <a:latin typeface="Times New Roman"/>
              </a:rPr>
              <a:t>Confusion Matrix</a:t>
            </a:r>
            <a:endParaRPr lang="en-IN" sz="5400" b="0" strike="noStrike" spc="-1" dirty="0">
              <a:latin typeface="Arial"/>
            </a:endParaRPr>
          </a:p>
        </p:txBody>
      </p:sp>
      <p:sp>
        <p:nvSpPr>
          <p:cNvPr id="429" name="TextBox 5"/>
          <p:cNvSpPr/>
          <p:nvPr/>
        </p:nvSpPr>
        <p:spPr>
          <a:xfrm>
            <a:off x="5920851" y="3347357"/>
            <a:ext cx="5753880" cy="1552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just"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The confusion matrix is a matrix used to determine the performance of the classification models for a given set of test data</a:t>
            </a:r>
            <a:endParaRPr lang="en-IN" sz="2400" b="0" strike="noStrike" spc="-1"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120" y="2128697"/>
            <a:ext cx="4645080" cy="399000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65116" y="6263463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pc="-1" dirty="0" smtClean="0">
                <a:solidFill>
                  <a:srgbClr val="FFFFFF"/>
                </a:solidFill>
                <a:latin typeface="Times New Roman"/>
              </a:rPr>
              <a:t>Confusion Matrix for training dataset</a:t>
            </a:r>
            <a:endParaRPr lang="en-IN" sz="1400" spc="-1" dirty="0"/>
          </a:p>
        </p:txBody>
      </p:sp>
      <p:sp>
        <p:nvSpPr>
          <p:cNvPr id="4" name="TextBox 3"/>
          <p:cNvSpPr txBox="1"/>
          <p:nvPr/>
        </p:nvSpPr>
        <p:spPr>
          <a:xfrm>
            <a:off x="923400" y="1557008"/>
            <a:ext cx="4679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Gradient Boosting Classifier</a:t>
            </a: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876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Result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1" name="Rectangle 3"/>
          <p:cNvSpPr/>
          <p:nvPr/>
        </p:nvSpPr>
        <p:spPr>
          <a:xfrm>
            <a:off x="646200" y="1483920"/>
            <a:ext cx="6788880" cy="36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2" name="TextBox 2"/>
          <p:cNvSpPr/>
          <p:nvPr/>
        </p:nvSpPr>
        <p:spPr>
          <a:xfrm>
            <a:off x="573840" y="1459402"/>
            <a:ext cx="9476640" cy="193753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Gradient Boosting Classifier</a:t>
            </a: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 dirty="0">
              <a:latin typeface="Arial"/>
            </a:endParaRPr>
          </a:p>
        </p:txBody>
      </p:sp>
      <p:pic>
        <p:nvPicPr>
          <p:cNvPr id="434" name="Picture 7"/>
          <p:cNvPicPr/>
          <p:nvPr/>
        </p:nvPicPr>
        <p:blipFill>
          <a:blip r:embed="rId2"/>
          <a:stretch/>
        </p:blipFill>
        <p:spPr>
          <a:xfrm>
            <a:off x="6583144" y="2798348"/>
            <a:ext cx="4668840" cy="2336400"/>
          </a:xfrm>
          <a:prstGeom prst="rect">
            <a:avLst/>
          </a:prstGeom>
          <a:ln w="0"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994" y="2203656"/>
            <a:ext cx="4935532" cy="37016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1395720" y="93996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Conclusion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6" name="TextBox 2"/>
          <p:cNvSpPr/>
          <p:nvPr/>
        </p:nvSpPr>
        <p:spPr>
          <a:xfrm>
            <a:off x="1419840" y="2752560"/>
            <a:ext cx="9228600" cy="193753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Banknote authentication is an important task, It is difficult to manually detect fake bank notes.</a:t>
            </a:r>
            <a:endParaRPr lang="en-IN" sz="24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 dirty="0">
              <a:latin typeface="Arial"/>
            </a:endParaRPr>
          </a:p>
          <a:p>
            <a:pPr marL="285840" indent="-28584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As per the analysis </a:t>
            </a:r>
            <a:r>
              <a:rPr lang="en-US" sz="2400" b="0" strike="noStrike" spc="-1" dirty="0" smtClean="0">
                <a:solidFill>
                  <a:srgbClr val="FFFFFF"/>
                </a:solidFill>
                <a:latin typeface="Times New Roman"/>
              </a:rPr>
              <a:t>Gradient Boosting </a:t>
            </a:r>
            <a:r>
              <a:rPr lang="en-US" sz="2400" b="0" strike="noStrike" spc="-1" dirty="0">
                <a:solidFill>
                  <a:srgbClr val="FFFFFF"/>
                </a:solidFill>
                <a:latin typeface="Times New Roman"/>
              </a:rPr>
              <a:t>Classifier Gives best accuracy as compared to other machine learning Algorithms.</a:t>
            </a:r>
            <a:endParaRPr lang="en-IN" sz="24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PlaceHolder 1"/>
          <p:cNvSpPr>
            <a:spLocks noGrp="1"/>
          </p:cNvSpPr>
          <p:nvPr>
            <p:ph type="title"/>
          </p:nvPr>
        </p:nvSpPr>
        <p:spPr>
          <a:xfrm>
            <a:off x="1255680" y="269712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n-US" sz="7200" b="0" strike="noStrike" spc="-1">
                <a:solidFill>
                  <a:srgbClr val="EBEBEB"/>
                </a:solidFill>
                <a:latin typeface="Times New Roman"/>
              </a:rPr>
              <a:t>Thank You!!</a:t>
            </a:r>
            <a:endParaRPr lang="en-US" sz="7200" b="0" strike="noStrike" spc="-1">
              <a:solidFill>
                <a:srgbClr val="FFFFFF"/>
              </a:soli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646200" y="249480"/>
            <a:ext cx="9404280" cy="904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Agenda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1" name="TextBox 2"/>
          <p:cNvSpPr/>
          <p:nvPr/>
        </p:nvSpPr>
        <p:spPr>
          <a:xfrm>
            <a:off x="720000" y="1440000"/>
            <a:ext cx="9448560" cy="563085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Resume</a:t>
            </a: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Attribute information</a:t>
            </a: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2400" b="0" strike="noStrike" spc="-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b="0" strike="noStrike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2" name="TextBox 371"/>
          <p:cNvSpPr txBox="1"/>
          <p:nvPr/>
        </p:nvSpPr>
        <p:spPr>
          <a:xfrm>
            <a:off x="6884748" y="1440000"/>
            <a:ext cx="3420000" cy="4153236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Clr>
                <a:srgbClr val="000000"/>
              </a:buClr>
              <a:buSzPct val="45000"/>
            </a:pPr>
            <a:endParaRPr lang="en-IN" sz="2400" b="0" strike="noStrike" spc="-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2400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IN" sz="2400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</a:t>
            </a:r>
            <a:endParaRPr lang="en-IN" sz="2400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endParaRPr lang="en-IN" sz="2400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None/>
            </a:pPr>
            <a:endParaRPr lang="en-IN" sz="2400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840" indent="-285840">
              <a:lnSpc>
                <a:spcPct val="100000"/>
              </a:lnSpc>
              <a:buClr>
                <a:srgbClr val="FFFFFF"/>
              </a:buClr>
              <a:buFont typeface="Wingdings" charset="2"/>
              <a:buChar char=""/>
            </a:pPr>
            <a:r>
              <a:rPr lang="en-US" sz="2400" b="0" strike="noStrike" spc="-1" dirty="0" smtClean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2400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FFFFFF"/>
              </a:buClr>
            </a:pPr>
            <a:endParaRPr lang="en-IN" sz="2400" spc="-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646200" y="434160"/>
            <a:ext cx="9404280" cy="9417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Problem Statement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4" name="TextBox 2"/>
          <p:cNvSpPr/>
          <p:nvPr/>
        </p:nvSpPr>
        <p:spPr>
          <a:xfrm>
            <a:off x="646200" y="2022840"/>
            <a:ext cx="9254520" cy="881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600" b="0" strike="noStrike" spc="-1">
                <a:solidFill>
                  <a:srgbClr val="FFFFFF"/>
                </a:solidFill>
                <a:latin typeface="Times New Roman"/>
              </a:rPr>
              <a:t>The main objective is to predict whether the Bank note is genuine or forged</a:t>
            </a:r>
            <a:endParaRPr lang="en-IN" sz="2600" b="0" strike="noStrike" spc="-1">
              <a:latin typeface="Arial"/>
            </a:endParaRPr>
          </a:p>
        </p:txBody>
      </p:sp>
      <p:pic>
        <p:nvPicPr>
          <p:cNvPr id="375" name="Picture 3"/>
          <p:cNvPicPr/>
          <p:nvPr/>
        </p:nvPicPr>
        <p:blipFill>
          <a:blip r:embed="rId2"/>
          <a:stretch/>
        </p:blipFill>
        <p:spPr>
          <a:xfrm>
            <a:off x="5940000" y="3654000"/>
            <a:ext cx="5400000" cy="2555640"/>
          </a:xfrm>
          <a:prstGeom prst="rect">
            <a:avLst/>
          </a:prstGeom>
          <a:ln w="0"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738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Introduction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7" name="TextBox 2"/>
          <p:cNvSpPr/>
          <p:nvPr/>
        </p:nvSpPr>
        <p:spPr>
          <a:xfrm>
            <a:off x="628200" y="1745640"/>
            <a:ext cx="10020960" cy="405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343080" indent="-3430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Despite use of electronic transactions, cash transactions remain very important in the global market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>
              <a:latin typeface="Arial"/>
            </a:endParaRPr>
          </a:p>
          <a:p>
            <a:pPr marL="343080" indent="-3430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To continue with smooth cash transactions, entry of forged banknotes in circulation should be preserved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>
              <a:latin typeface="Arial"/>
            </a:endParaRPr>
          </a:p>
          <a:p>
            <a:pPr marL="343080" indent="-3430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There has been a drastic increase in the rate of fake notes in the market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>
              <a:latin typeface="Arial"/>
            </a:endParaRPr>
          </a:p>
          <a:p>
            <a:pPr marL="343080" indent="-34308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It is difficult for human-eye to recognize a fake note because they are created with great accuracy to look alike a genuine note 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Attribute Information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9" name="TextBox 3"/>
          <p:cNvSpPr/>
          <p:nvPr/>
        </p:nvSpPr>
        <p:spPr>
          <a:xfrm>
            <a:off x="646200" y="2152080"/>
            <a:ext cx="9320760" cy="36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80" name="Picture 2"/>
          <p:cNvPicPr/>
          <p:nvPr/>
        </p:nvPicPr>
        <p:blipFill>
          <a:blip r:embed="rId2"/>
          <a:srcRect r="20582"/>
          <a:stretch/>
        </p:blipFill>
        <p:spPr>
          <a:xfrm>
            <a:off x="8634240" y="2456280"/>
            <a:ext cx="3440880" cy="3232080"/>
          </a:xfrm>
          <a:prstGeom prst="rect">
            <a:avLst/>
          </a:prstGeom>
          <a:ln w="0">
            <a:noFill/>
          </a:ln>
        </p:spPr>
      </p:pic>
      <p:graphicFrame>
        <p:nvGraphicFramePr>
          <p:cNvPr id="381" name="Table 5"/>
          <p:cNvGraphicFramePr/>
          <p:nvPr/>
        </p:nvGraphicFramePr>
        <p:xfrm>
          <a:off x="258480" y="1615320"/>
          <a:ext cx="8155440" cy="4855680"/>
        </p:xfrm>
        <a:graphic>
          <a:graphicData uri="http://schemas.openxmlformats.org/drawingml/2006/table">
            <a:tbl>
              <a:tblPr/>
              <a:tblGrid>
                <a:gridCol w="1467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79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40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224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Attribute Name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Value Type 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Description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B0151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565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Variance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Continuous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Variance finds how each pixel varies from the neighboring pixels 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7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Skewness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Continuous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Skewness is the measure of the lack of symmetry 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63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Kurtosis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Continuous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Kurtosis is a measure of whether the data are heavy-tailed or light-tailed relative to a normal distribution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813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Entropy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Continuous</a:t>
                      </a:r>
                      <a:endParaRPr lang="en-IN" sz="18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Image entropy is a quantity which is used to describe the amount of information which must be coded for, by a compression algorithm 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F1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62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Class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  <a:tabLst>
                          <a:tab pos="0" algn="l"/>
                        </a:tabLst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Integer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Times New Roman"/>
                        </a:rPr>
                        <a:t>Class contains two values 0 representing genuine note and 1 representing fake note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3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646200" y="434160"/>
            <a:ext cx="9404280" cy="1400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EBEBEB"/>
                </a:solidFill>
                <a:latin typeface="Times New Roman"/>
              </a:rPr>
              <a:t>Exploratory Data Analysis</a:t>
            </a:r>
            <a:endParaRPr lang="en-US" sz="5400" b="0" strike="noStrike" spc="-1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3" name="TextBox 3"/>
          <p:cNvSpPr/>
          <p:nvPr/>
        </p:nvSpPr>
        <p:spPr>
          <a:xfrm>
            <a:off x="646200" y="1420920"/>
            <a:ext cx="44701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IN" sz="2400" b="0" strike="noStrike" spc="-1">
                <a:solidFill>
                  <a:srgbClr val="FFFFFF"/>
                </a:solidFill>
                <a:latin typeface="Times New Roman"/>
              </a:rPr>
              <a:t>Univariate Analysis</a:t>
            </a:r>
            <a:endParaRPr lang="en-IN" sz="2400" b="0" strike="noStrike" spc="-1">
              <a:latin typeface="Arial"/>
            </a:endParaRPr>
          </a:p>
        </p:txBody>
      </p:sp>
      <p:pic>
        <p:nvPicPr>
          <p:cNvPr id="384" name="Picture 4"/>
          <p:cNvPicPr/>
          <p:nvPr/>
        </p:nvPicPr>
        <p:blipFill>
          <a:blip r:embed="rId2"/>
          <a:stretch/>
        </p:blipFill>
        <p:spPr>
          <a:xfrm>
            <a:off x="748800" y="2021400"/>
            <a:ext cx="5780520" cy="4599360"/>
          </a:xfrm>
          <a:prstGeom prst="rect">
            <a:avLst/>
          </a:prstGeom>
          <a:ln w="0">
            <a:noFill/>
          </a:ln>
        </p:spPr>
      </p:pic>
      <p:sp>
        <p:nvSpPr>
          <p:cNvPr id="385" name="TextBox 6"/>
          <p:cNvSpPr/>
          <p:nvPr/>
        </p:nvSpPr>
        <p:spPr>
          <a:xfrm>
            <a:off x="7084440" y="2474640"/>
            <a:ext cx="4423680" cy="1918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numCol="1" spcCol="0" anchor="t">
            <a:spAutoFit/>
          </a:bodyPr>
          <a:lstStyle/>
          <a:p>
            <a:pPr marL="285840" indent="-28584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The first two variables have a Gaussian-like distribution</a:t>
            </a:r>
            <a:endParaRPr lang="en-IN" sz="24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lang="en-IN" sz="2400" b="0" strike="noStrike" spc="-1">
              <a:latin typeface="Arial"/>
            </a:endParaRPr>
          </a:p>
          <a:p>
            <a:pPr marL="285840" indent="-285840" algn="just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Curtosis and Entropy have skewed distribution</a:t>
            </a:r>
            <a:endParaRPr lang="en-IN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Picture 1"/>
          <p:cNvPicPr/>
          <p:nvPr/>
        </p:nvPicPr>
        <p:blipFill>
          <a:blip r:embed="rId2"/>
          <a:stretch/>
        </p:blipFill>
        <p:spPr>
          <a:xfrm>
            <a:off x="745920" y="1904040"/>
            <a:ext cx="4712400" cy="2806200"/>
          </a:xfrm>
          <a:prstGeom prst="rect">
            <a:avLst/>
          </a:prstGeom>
          <a:ln w="88900" cap="sq">
            <a:solidFill>
              <a:srgbClr val="FFFFFF"/>
            </a:solidFill>
            <a:miter/>
          </a:ln>
          <a:effectLst>
            <a:outerShdw blurRad="5508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87" name="Picture 2"/>
          <p:cNvPicPr/>
          <p:nvPr/>
        </p:nvPicPr>
        <p:blipFill>
          <a:blip r:embed="rId3"/>
          <a:stretch/>
        </p:blipFill>
        <p:spPr>
          <a:xfrm>
            <a:off x="6437880" y="1904040"/>
            <a:ext cx="4746960" cy="2806200"/>
          </a:xfrm>
          <a:prstGeom prst="rect">
            <a:avLst/>
          </a:prstGeom>
          <a:ln w="88900" cap="sq">
            <a:solidFill>
              <a:srgbClr val="FFFFFF"/>
            </a:solidFill>
            <a:miter/>
          </a:ln>
          <a:effectLst>
            <a:outerShdw blurRad="5508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88" name="TextBox 3"/>
          <p:cNvSpPr/>
          <p:nvPr/>
        </p:nvSpPr>
        <p:spPr>
          <a:xfrm>
            <a:off x="607320" y="491760"/>
            <a:ext cx="284688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5400" b="0" strike="noStrike" spc="-1">
                <a:solidFill>
                  <a:srgbClr val="FFFFFF"/>
                </a:solidFill>
                <a:latin typeface="Times New Roman"/>
              </a:rPr>
              <a:t>Box Plot</a:t>
            </a:r>
            <a:endParaRPr lang="en-IN" sz="5400" b="0" strike="noStrike" spc="-1">
              <a:latin typeface="Arial"/>
            </a:endParaRPr>
          </a:p>
        </p:txBody>
      </p:sp>
      <p:sp>
        <p:nvSpPr>
          <p:cNvPr id="389" name="TextBox 4"/>
          <p:cNvSpPr/>
          <p:nvPr/>
        </p:nvSpPr>
        <p:spPr>
          <a:xfrm>
            <a:off x="3932280" y="5396400"/>
            <a:ext cx="4728600" cy="577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0" strike="noStrike" spc="-1">
                <a:solidFill>
                  <a:srgbClr val="FFFFFF"/>
                </a:solidFill>
                <a:latin typeface="Times New Roman"/>
              </a:rPr>
              <a:t>Before Handling Outliers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390" name="TextBox 5"/>
          <p:cNvSpPr/>
          <p:nvPr/>
        </p:nvSpPr>
        <p:spPr>
          <a:xfrm>
            <a:off x="2309040" y="4822560"/>
            <a:ext cx="216108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Curtosis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391" name="Rectangle 6"/>
          <p:cNvSpPr/>
          <p:nvPr/>
        </p:nvSpPr>
        <p:spPr>
          <a:xfrm>
            <a:off x="8377920" y="4767120"/>
            <a:ext cx="203112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Entropy</a:t>
            </a:r>
            <a:endParaRPr lang="en-IN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AutoShape 2"/>
          <p:cNvSpPr/>
          <p:nvPr/>
        </p:nvSpPr>
        <p:spPr>
          <a:xfrm>
            <a:off x="155520" y="-144360"/>
            <a:ext cx="304560" cy="273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3" name="Picture 2"/>
          <p:cNvPicPr/>
          <p:nvPr/>
        </p:nvPicPr>
        <p:blipFill>
          <a:blip r:embed="rId2"/>
          <a:stretch/>
        </p:blipFill>
        <p:spPr>
          <a:xfrm>
            <a:off x="6419160" y="1560960"/>
            <a:ext cx="4700880" cy="3112200"/>
          </a:xfrm>
          <a:prstGeom prst="rect">
            <a:avLst/>
          </a:prstGeom>
          <a:ln w="0">
            <a:noFill/>
          </a:ln>
        </p:spPr>
      </p:pic>
      <p:pic>
        <p:nvPicPr>
          <p:cNvPr id="394" name="Picture 3"/>
          <p:cNvPicPr/>
          <p:nvPr/>
        </p:nvPicPr>
        <p:blipFill>
          <a:blip r:embed="rId3"/>
          <a:stretch/>
        </p:blipFill>
        <p:spPr>
          <a:xfrm>
            <a:off x="1002240" y="1560960"/>
            <a:ext cx="4700880" cy="3112200"/>
          </a:xfrm>
          <a:prstGeom prst="rect">
            <a:avLst/>
          </a:prstGeom>
          <a:ln w="0">
            <a:noFill/>
          </a:ln>
        </p:spPr>
      </p:pic>
      <p:sp>
        <p:nvSpPr>
          <p:cNvPr id="395" name="TextBox 4"/>
          <p:cNvSpPr/>
          <p:nvPr/>
        </p:nvSpPr>
        <p:spPr>
          <a:xfrm>
            <a:off x="3528360" y="5458680"/>
            <a:ext cx="4349880" cy="577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3200" b="0" strike="noStrike" spc="-1">
                <a:solidFill>
                  <a:srgbClr val="FFFFFF"/>
                </a:solidFill>
                <a:latin typeface="Times New Roman"/>
              </a:rPr>
              <a:t>After Handling Outliers</a:t>
            </a:r>
            <a:endParaRPr lang="en-IN" sz="3200" b="0" strike="noStrike" spc="-1">
              <a:latin typeface="Arial"/>
            </a:endParaRPr>
          </a:p>
        </p:txBody>
      </p:sp>
      <p:sp>
        <p:nvSpPr>
          <p:cNvPr id="396" name="Rectangle 5"/>
          <p:cNvSpPr/>
          <p:nvPr/>
        </p:nvSpPr>
        <p:spPr>
          <a:xfrm>
            <a:off x="2733480" y="4786920"/>
            <a:ext cx="119916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Curtosis</a:t>
            </a:r>
            <a:endParaRPr lang="en-IN" sz="2400" b="0" strike="noStrike" spc="-1">
              <a:latin typeface="Arial"/>
            </a:endParaRPr>
          </a:p>
        </p:txBody>
      </p:sp>
      <p:sp>
        <p:nvSpPr>
          <p:cNvPr id="397" name="Rectangle 6"/>
          <p:cNvSpPr/>
          <p:nvPr/>
        </p:nvSpPr>
        <p:spPr>
          <a:xfrm>
            <a:off x="8310960" y="4696920"/>
            <a:ext cx="116424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400" b="0" strike="noStrike" spc="-1">
                <a:solidFill>
                  <a:srgbClr val="FFFFFF"/>
                </a:solidFill>
                <a:latin typeface="Times New Roman"/>
              </a:rPr>
              <a:t>Entropy</a:t>
            </a:r>
            <a:endParaRPr lang="en-IN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4444</TotalTime>
  <Words>749</Words>
  <Application>Microsoft Office PowerPoint</Application>
  <PresentationFormat>Widescreen</PresentationFormat>
  <Paragraphs>246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26</vt:i4>
      </vt:variant>
    </vt:vector>
  </HeadingPairs>
  <TitlesOfParts>
    <vt:vector size="38" baseType="lpstr">
      <vt:lpstr>Arial</vt:lpstr>
      <vt:lpstr>Century Gothic</vt:lpstr>
      <vt:lpstr>DejaVu Sans</vt:lpstr>
      <vt:lpstr>Symbol</vt:lpstr>
      <vt:lpstr>Times New Roman</vt:lpstr>
      <vt:lpstr>Wingdings</vt:lpstr>
      <vt:lpstr>Wingdings 3</vt:lpstr>
      <vt:lpstr>Office Theme</vt:lpstr>
      <vt:lpstr>Office Theme</vt:lpstr>
      <vt:lpstr>Office Theme</vt:lpstr>
      <vt:lpstr>Office Theme</vt:lpstr>
      <vt:lpstr>Office Theme</vt:lpstr>
      <vt:lpstr>Bank Note  Authentication</vt:lpstr>
      <vt:lpstr>PowerPoint Presentation</vt:lpstr>
      <vt:lpstr>Agenda</vt:lpstr>
      <vt:lpstr>Problem Statement</vt:lpstr>
      <vt:lpstr>Introduction</vt:lpstr>
      <vt:lpstr>Attribute Information</vt:lpstr>
      <vt:lpstr>Exploratory Data Analysis</vt:lpstr>
      <vt:lpstr>PowerPoint Presentation</vt:lpstr>
      <vt:lpstr>PowerPoint Presentation</vt:lpstr>
      <vt:lpstr>PowerPoint Presentation</vt:lpstr>
      <vt:lpstr>PowerPoint Presentation</vt:lpstr>
      <vt:lpstr>Train Test Split</vt:lpstr>
      <vt:lpstr>1) Logistic Regression</vt:lpstr>
      <vt:lpstr>2) Decision Tree Algorithm</vt:lpstr>
      <vt:lpstr>3) Support Vector Machine </vt:lpstr>
      <vt:lpstr>4) K-Nearest Neighbor (KNN) </vt:lpstr>
      <vt:lpstr>5) Random Forest </vt:lpstr>
      <vt:lpstr>6) Naive Bayes </vt:lpstr>
      <vt:lpstr>7) Bagging Classifier </vt:lpstr>
      <vt:lpstr>8) Adaboost Classifier </vt:lpstr>
      <vt:lpstr>9) Gradient Boosting Classifier </vt:lpstr>
      <vt:lpstr>Report</vt:lpstr>
      <vt:lpstr>PowerPoint Presentation</vt:lpstr>
      <vt:lpstr>Result</vt:lpstr>
      <vt:lpstr>Conclusion</vt:lpstr>
      <vt:lpstr>Thank You!!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Note Authentication</dc:title>
  <dc:subject/>
  <dc:creator>Admin</dc:creator>
  <dc:description/>
  <cp:lastModifiedBy>Admin</cp:lastModifiedBy>
  <cp:revision>113</cp:revision>
  <dcterms:created xsi:type="dcterms:W3CDTF">2022-12-04T14:49:17Z</dcterms:created>
  <dcterms:modified xsi:type="dcterms:W3CDTF">2023-01-11T07:59:08Z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26</vt:i4>
  </property>
</Properties>
</file>